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70" r:id="rId1"/>
  </p:sldMasterIdLst>
  <p:notesMasterIdLst>
    <p:notesMasterId r:id="rId61"/>
  </p:notesMasterIdLst>
  <p:sldIdLst>
    <p:sldId id="704" r:id="rId2"/>
    <p:sldId id="329" r:id="rId3"/>
    <p:sldId id="377" r:id="rId4"/>
    <p:sldId id="478" r:id="rId5"/>
    <p:sldId id="480" r:id="rId6"/>
    <p:sldId id="479" r:id="rId7"/>
    <p:sldId id="442" r:id="rId8"/>
    <p:sldId id="443" r:id="rId9"/>
    <p:sldId id="481" r:id="rId10"/>
    <p:sldId id="379" r:id="rId11"/>
    <p:sldId id="458" r:id="rId12"/>
    <p:sldId id="439" r:id="rId13"/>
    <p:sldId id="441" r:id="rId14"/>
    <p:sldId id="445" r:id="rId15"/>
    <p:sldId id="444" r:id="rId16"/>
    <p:sldId id="446" r:id="rId17"/>
    <p:sldId id="447" r:id="rId18"/>
    <p:sldId id="448" r:id="rId19"/>
    <p:sldId id="449" r:id="rId20"/>
    <p:sldId id="450" r:id="rId21"/>
    <p:sldId id="451" r:id="rId22"/>
    <p:sldId id="452" r:id="rId23"/>
    <p:sldId id="469" r:id="rId24"/>
    <p:sldId id="470" r:id="rId25"/>
    <p:sldId id="471" r:id="rId26"/>
    <p:sldId id="472" r:id="rId27"/>
    <p:sldId id="473" r:id="rId28"/>
    <p:sldId id="464" r:id="rId29"/>
    <p:sldId id="453" r:id="rId30"/>
    <p:sldId id="454" r:id="rId31"/>
    <p:sldId id="474" r:id="rId32"/>
    <p:sldId id="383" r:id="rId33"/>
    <p:sldId id="384" r:id="rId34"/>
    <p:sldId id="385" r:id="rId35"/>
    <p:sldId id="386" r:id="rId36"/>
    <p:sldId id="387" r:id="rId37"/>
    <p:sldId id="388" r:id="rId38"/>
    <p:sldId id="390" r:id="rId39"/>
    <p:sldId id="391" r:id="rId40"/>
    <p:sldId id="485" r:id="rId41"/>
    <p:sldId id="486" r:id="rId42"/>
    <p:sldId id="392" r:id="rId43"/>
    <p:sldId id="460" r:id="rId44"/>
    <p:sldId id="393" r:id="rId45"/>
    <p:sldId id="461" r:id="rId46"/>
    <p:sldId id="487" r:id="rId47"/>
    <p:sldId id="462" r:id="rId48"/>
    <p:sldId id="483" r:id="rId49"/>
    <p:sldId id="484" r:id="rId50"/>
    <p:sldId id="396" r:id="rId51"/>
    <p:sldId id="397" r:id="rId52"/>
    <p:sldId id="401" r:id="rId53"/>
    <p:sldId id="402" r:id="rId54"/>
    <p:sldId id="403" r:id="rId55"/>
    <p:sldId id="404" r:id="rId56"/>
    <p:sldId id="405" r:id="rId57"/>
    <p:sldId id="406" r:id="rId58"/>
    <p:sldId id="407" r:id="rId59"/>
    <p:sldId id="282" r:id="rId6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FF0066"/>
    <a:srgbClr val="990033"/>
    <a:srgbClr val="00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9231" autoAdjust="0"/>
    <p:restoredTop sz="94660"/>
  </p:normalViewPr>
  <p:slideViewPr>
    <p:cSldViewPr>
      <p:cViewPr varScale="1">
        <p:scale>
          <a:sx n="61" d="100"/>
          <a:sy n="61" d="100"/>
        </p:scale>
        <p:origin x="736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Burtseva" userId="62be6f5076a4e405" providerId="LiveId" clId="{F4F6A320-F864-44F1-A209-F91CDA157D73}"/>
    <pc:docChg chg="modSld">
      <pc:chgData name="Maria Burtseva" userId="62be6f5076a4e405" providerId="LiveId" clId="{F4F6A320-F864-44F1-A209-F91CDA157D73}" dt="2025-05-15T13:03:31.724" v="56"/>
      <pc:docMkLst>
        <pc:docMk/>
      </pc:docMkLst>
      <pc:sldChg chg="addSp modSp">
        <pc:chgData name="Maria Burtseva" userId="62be6f5076a4e405" providerId="LiveId" clId="{F4F6A320-F864-44F1-A209-F91CDA157D73}" dt="2025-05-15T13:03:31.724" v="56"/>
        <pc:sldMkLst>
          <pc:docMk/>
          <pc:sldMk cId="0" sldId="282"/>
        </pc:sldMkLst>
        <pc:spChg chg="add mod">
          <ac:chgData name="Maria Burtseva" userId="62be6f5076a4e405" providerId="LiveId" clId="{F4F6A320-F864-44F1-A209-F91CDA157D73}" dt="2025-05-15T13:03:31.724" v="56"/>
          <ac:spMkLst>
            <pc:docMk/>
            <pc:sldMk cId="0" sldId="282"/>
            <ac:spMk id="5" creationId="{936CD411-CCD6-49A0-BF6F-733046EADA81}"/>
          </ac:spMkLst>
        </pc:spChg>
      </pc:sldChg>
      <pc:sldChg chg="addSp modSp">
        <pc:chgData name="Maria Burtseva" userId="62be6f5076a4e405" providerId="LiveId" clId="{F4F6A320-F864-44F1-A209-F91CDA157D73}" dt="2025-05-15T13:02:29.737" v="0"/>
        <pc:sldMkLst>
          <pc:docMk/>
          <pc:sldMk cId="0" sldId="377"/>
        </pc:sldMkLst>
        <pc:spChg chg="add mod">
          <ac:chgData name="Maria Burtseva" userId="62be6f5076a4e405" providerId="LiveId" clId="{F4F6A320-F864-44F1-A209-F91CDA157D73}" dt="2025-05-15T13:02:29.737" v="0"/>
          <ac:spMkLst>
            <pc:docMk/>
            <pc:sldMk cId="0" sldId="377"/>
            <ac:spMk id="4" creationId="{7170AA23-42D9-47EC-9694-77CF394EAD6C}"/>
          </ac:spMkLst>
        </pc:spChg>
      </pc:sldChg>
      <pc:sldChg chg="addSp modSp">
        <pc:chgData name="Maria Burtseva" userId="62be6f5076a4e405" providerId="LiveId" clId="{F4F6A320-F864-44F1-A209-F91CDA157D73}" dt="2025-05-15T13:02:38.440" v="7"/>
        <pc:sldMkLst>
          <pc:docMk/>
          <pc:sldMk cId="0" sldId="379"/>
        </pc:sldMkLst>
        <pc:spChg chg="add mod">
          <ac:chgData name="Maria Burtseva" userId="62be6f5076a4e405" providerId="LiveId" clId="{F4F6A320-F864-44F1-A209-F91CDA157D73}" dt="2025-05-15T13:02:38.440" v="7"/>
          <ac:spMkLst>
            <pc:docMk/>
            <pc:sldMk cId="0" sldId="379"/>
            <ac:spMk id="4" creationId="{EB2E26DF-48BD-44A4-8808-71E40200EF09}"/>
          </ac:spMkLst>
        </pc:spChg>
      </pc:sldChg>
      <pc:sldChg chg="addSp modSp">
        <pc:chgData name="Maria Burtseva" userId="62be6f5076a4e405" providerId="LiveId" clId="{F4F6A320-F864-44F1-A209-F91CDA157D73}" dt="2025-05-15T13:03:05.912" v="29"/>
        <pc:sldMkLst>
          <pc:docMk/>
          <pc:sldMk cId="0" sldId="383"/>
        </pc:sldMkLst>
        <pc:spChg chg="add mod">
          <ac:chgData name="Maria Burtseva" userId="62be6f5076a4e405" providerId="LiveId" clId="{F4F6A320-F864-44F1-A209-F91CDA157D73}" dt="2025-05-15T13:03:05.912" v="29"/>
          <ac:spMkLst>
            <pc:docMk/>
            <pc:sldMk cId="0" sldId="383"/>
            <ac:spMk id="4" creationId="{917BD25C-3F5E-4B16-9595-C3666CFC0628}"/>
          </ac:spMkLst>
        </pc:spChg>
      </pc:sldChg>
      <pc:sldChg chg="addSp modSp">
        <pc:chgData name="Maria Burtseva" userId="62be6f5076a4e405" providerId="LiveId" clId="{F4F6A320-F864-44F1-A209-F91CDA157D73}" dt="2025-05-15T13:03:06.867" v="30"/>
        <pc:sldMkLst>
          <pc:docMk/>
          <pc:sldMk cId="0" sldId="384"/>
        </pc:sldMkLst>
        <pc:spChg chg="add mod">
          <ac:chgData name="Maria Burtseva" userId="62be6f5076a4e405" providerId="LiveId" clId="{F4F6A320-F864-44F1-A209-F91CDA157D73}" dt="2025-05-15T13:03:06.867" v="30"/>
          <ac:spMkLst>
            <pc:docMk/>
            <pc:sldMk cId="0" sldId="384"/>
            <ac:spMk id="3" creationId="{500C2BFB-9CF6-4EDF-8E3C-F639A9ACB5C4}"/>
          </ac:spMkLst>
        </pc:spChg>
      </pc:sldChg>
      <pc:sldChg chg="addSp modSp">
        <pc:chgData name="Maria Burtseva" userId="62be6f5076a4e405" providerId="LiveId" clId="{F4F6A320-F864-44F1-A209-F91CDA157D73}" dt="2025-05-15T13:03:07.838" v="31"/>
        <pc:sldMkLst>
          <pc:docMk/>
          <pc:sldMk cId="0" sldId="385"/>
        </pc:sldMkLst>
        <pc:spChg chg="add mod">
          <ac:chgData name="Maria Burtseva" userId="62be6f5076a4e405" providerId="LiveId" clId="{F4F6A320-F864-44F1-A209-F91CDA157D73}" dt="2025-05-15T13:03:07.838" v="31"/>
          <ac:spMkLst>
            <pc:docMk/>
            <pc:sldMk cId="0" sldId="385"/>
            <ac:spMk id="4" creationId="{ACD8D208-6457-467D-A82E-DC46ED11177A}"/>
          </ac:spMkLst>
        </pc:spChg>
      </pc:sldChg>
      <pc:sldChg chg="addSp modSp">
        <pc:chgData name="Maria Burtseva" userId="62be6f5076a4e405" providerId="LiveId" clId="{F4F6A320-F864-44F1-A209-F91CDA157D73}" dt="2025-05-15T13:03:08.825" v="32"/>
        <pc:sldMkLst>
          <pc:docMk/>
          <pc:sldMk cId="0" sldId="386"/>
        </pc:sldMkLst>
        <pc:spChg chg="add mod">
          <ac:chgData name="Maria Burtseva" userId="62be6f5076a4e405" providerId="LiveId" clId="{F4F6A320-F864-44F1-A209-F91CDA157D73}" dt="2025-05-15T13:03:08.825" v="32"/>
          <ac:spMkLst>
            <pc:docMk/>
            <pc:sldMk cId="0" sldId="386"/>
            <ac:spMk id="4" creationId="{C50D6E6F-595D-4EB9-AC7C-EC6E87769B8C}"/>
          </ac:spMkLst>
        </pc:spChg>
      </pc:sldChg>
      <pc:sldChg chg="addSp modSp">
        <pc:chgData name="Maria Burtseva" userId="62be6f5076a4e405" providerId="LiveId" clId="{F4F6A320-F864-44F1-A209-F91CDA157D73}" dt="2025-05-15T13:03:09.656" v="33"/>
        <pc:sldMkLst>
          <pc:docMk/>
          <pc:sldMk cId="0" sldId="387"/>
        </pc:sldMkLst>
        <pc:spChg chg="add mod">
          <ac:chgData name="Maria Burtseva" userId="62be6f5076a4e405" providerId="LiveId" clId="{F4F6A320-F864-44F1-A209-F91CDA157D73}" dt="2025-05-15T13:03:09.656" v="33"/>
          <ac:spMkLst>
            <pc:docMk/>
            <pc:sldMk cId="0" sldId="387"/>
            <ac:spMk id="4" creationId="{03D68863-636C-4C55-B39A-BDA52D81E074}"/>
          </ac:spMkLst>
        </pc:spChg>
      </pc:sldChg>
      <pc:sldChg chg="addSp modSp">
        <pc:chgData name="Maria Burtseva" userId="62be6f5076a4e405" providerId="LiveId" clId="{F4F6A320-F864-44F1-A209-F91CDA157D73}" dt="2025-05-15T13:03:10.536" v="34"/>
        <pc:sldMkLst>
          <pc:docMk/>
          <pc:sldMk cId="0" sldId="388"/>
        </pc:sldMkLst>
        <pc:spChg chg="add mod">
          <ac:chgData name="Maria Burtseva" userId="62be6f5076a4e405" providerId="LiveId" clId="{F4F6A320-F864-44F1-A209-F91CDA157D73}" dt="2025-05-15T13:03:10.536" v="34"/>
          <ac:spMkLst>
            <pc:docMk/>
            <pc:sldMk cId="0" sldId="388"/>
            <ac:spMk id="4" creationId="{92D45F6A-920F-4EE9-A8F5-79A97556308F}"/>
          </ac:spMkLst>
        </pc:spChg>
      </pc:sldChg>
      <pc:sldChg chg="addSp modSp">
        <pc:chgData name="Maria Burtseva" userId="62be6f5076a4e405" providerId="LiveId" clId="{F4F6A320-F864-44F1-A209-F91CDA157D73}" dt="2025-05-15T13:03:11.413" v="35"/>
        <pc:sldMkLst>
          <pc:docMk/>
          <pc:sldMk cId="0" sldId="390"/>
        </pc:sldMkLst>
        <pc:spChg chg="add mod">
          <ac:chgData name="Maria Burtseva" userId="62be6f5076a4e405" providerId="LiveId" clId="{F4F6A320-F864-44F1-A209-F91CDA157D73}" dt="2025-05-15T13:03:11.413" v="35"/>
          <ac:spMkLst>
            <pc:docMk/>
            <pc:sldMk cId="0" sldId="390"/>
            <ac:spMk id="4" creationId="{E8B8C983-06B4-4D87-AF0C-F026331F4D72}"/>
          </ac:spMkLst>
        </pc:spChg>
      </pc:sldChg>
      <pc:sldChg chg="addSp modSp">
        <pc:chgData name="Maria Burtseva" userId="62be6f5076a4e405" providerId="LiveId" clId="{F4F6A320-F864-44F1-A209-F91CDA157D73}" dt="2025-05-15T13:03:12.495" v="36"/>
        <pc:sldMkLst>
          <pc:docMk/>
          <pc:sldMk cId="0" sldId="391"/>
        </pc:sldMkLst>
        <pc:spChg chg="add mod">
          <ac:chgData name="Maria Burtseva" userId="62be6f5076a4e405" providerId="LiveId" clId="{F4F6A320-F864-44F1-A209-F91CDA157D73}" dt="2025-05-15T13:03:12.495" v="36"/>
          <ac:spMkLst>
            <pc:docMk/>
            <pc:sldMk cId="0" sldId="391"/>
            <ac:spMk id="4" creationId="{D5095C93-EB17-45EB-BE07-B4845B7F734C}"/>
          </ac:spMkLst>
        </pc:spChg>
      </pc:sldChg>
      <pc:sldChg chg="addSp modSp">
        <pc:chgData name="Maria Burtseva" userId="62be6f5076a4e405" providerId="LiveId" clId="{F4F6A320-F864-44F1-A209-F91CDA157D73}" dt="2025-05-15T13:03:15.158" v="39"/>
        <pc:sldMkLst>
          <pc:docMk/>
          <pc:sldMk cId="0" sldId="392"/>
        </pc:sldMkLst>
        <pc:spChg chg="add mod">
          <ac:chgData name="Maria Burtseva" userId="62be6f5076a4e405" providerId="LiveId" clId="{F4F6A320-F864-44F1-A209-F91CDA157D73}" dt="2025-05-15T13:03:15.158" v="39"/>
          <ac:spMkLst>
            <pc:docMk/>
            <pc:sldMk cId="0" sldId="392"/>
            <ac:spMk id="4" creationId="{973EB5E6-E29A-4849-8541-56E988F89173}"/>
          </ac:spMkLst>
        </pc:spChg>
      </pc:sldChg>
      <pc:sldChg chg="addSp modSp">
        <pc:chgData name="Maria Burtseva" userId="62be6f5076a4e405" providerId="LiveId" clId="{F4F6A320-F864-44F1-A209-F91CDA157D73}" dt="2025-05-15T13:03:16.929" v="41"/>
        <pc:sldMkLst>
          <pc:docMk/>
          <pc:sldMk cId="0" sldId="393"/>
        </pc:sldMkLst>
        <pc:spChg chg="add mod">
          <ac:chgData name="Maria Burtseva" userId="62be6f5076a4e405" providerId="LiveId" clId="{F4F6A320-F864-44F1-A209-F91CDA157D73}" dt="2025-05-15T13:03:16.929" v="41"/>
          <ac:spMkLst>
            <pc:docMk/>
            <pc:sldMk cId="0" sldId="393"/>
            <ac:spMk id="4" creationId="{FE0CEFDA-8B8A-42BE-89FF-F8F68FA7E825}"/>
          </ac:spMkLst>
        </pc:spChg>
      </pc:sldChg>
      <pc:sldChg chg="addSp modSp">
        <pc:chgData name="Maria Burtseva" userId="62be6f5076a4e405" providerId="LiveId" clId="{F4F6A320-F864-44F1-A209-F91CDA157D73}" dt="2025-05-15T13:03:22.661" v="47"/>
        <pc:sldMkLst>
          <pc:docMk/>
          <pc:sldMk cId="0" sldId="396"/>
        </pc:sldMkLst>
        <pc:spChg chg="add mod">
          <ac:chgData name="Maria Burtseva" userId="62be6f5076a4e405" providerId="LiveId" clId="{F4F6A320-F864-44F1-A209-F91CDA157D73}" dt="2025-05-15T13:03:22.661" v="47"/>
          <ac:spMkLst>
            <pc:docMk/>
            <pc:sldMk cId="0" sldId="396"/>
            <ac:spMk id="4" creationId="{DD5AC287-0DC1-457F-B417-4E33A48B83D4}"/>
          </ac:spMkLst>
        </pc:spChg>
      </pc:sldChg>
      <pc:sldChg chg="addSp modSp">
        <pc:chgData name="Maria Burtseva" userId="62be6f5076a4e405" providerId="LiveId" clId="{F4F6A320-F864-44F1-A209-F91CDA157D73}" dt="2025-05-15T13:03:23.586" v="48"/>
        <pc:sldMkLst>
          <pc:docMk/>
          <pc:sldMk cId="0" sldId="397"/>
        </pc:sldMkLst>
        <pc:spChg chg="add mod">
          <ac:chgData name="Maria Burtseva" userId="62be6f5076a4e405" providerId="LiveId" clId="{F4F6A320-F864-44F1-A209-F91CDA157D73}" dt="2025-05-15T13:03:23.586" v="48"/>
          <ac:spMkLst>
            <pc:docMk/>
            <pc:sldMk cId="0" sldId="397"/>
            <ac:spMk id="4" creationId="{2D109B01-8415-44CE-AC3F-D0D04FBF1839}"/>
          </ac:spMkLst>
        </pc:spChg>
      </pc:sldChg>
      <pc:sldChg chg="addSp modSp">
        <pc:chgData name="Maria Burtseva" userId="62be6f5076a4e405" providerId="LiveId" clId="{F4F6A320-F864-44F1-A209-F91CDA157D73}" dt="2025-05-15T13:03:24.433" v="49"/>
        <pc:sldMkLst>
          <pc:docMk/>
          <pc:sldMk cId="0" sldId="401"/>
        </pc:sldMkLst>
        <pc:spChg chg="add mod">
          <ac:chgData name="Maria Burtseva" userId="62be6f5076a4e405" providerId="LiveId" clId="{F4F6A320-F864-44F1-A209-F91CDA157D73}" dt="2025-05-15T13:03:24.433" v="49"/>
          <ac:spMkLst>
            <pc:docMk/>
            <pc:sldMk cId="0" sldId="401"/>
            <ac:spMk id="4" creationId="{0A35F055-1441-44E7-B265-7215AEE431A3}"/>
          </ac:spMkLst>
        </pc:spChg>
      </pc:sldChg>
      <pc:sldChg chg="addSp modSp">
        <pc:chgData name="Maria Burtseva" userId="62be6f5076a4e405" providerId="LiveId" clId="{F4F6A320-F864-44F1-A209-F91CDA157D73}" dt="2025-05-15T13:03:25.360" v="50"/>
        <pc:sldMkLst>
          <pc:docMk/>
          <pc:sldMk cId="0" sldId="402"/>
        </pc:sldMkLst>
        <pc:spChg chg="add mod">
          <ac:chgData name="Maria Burtseva" userId="62be6f5076a4e405" providerId="LiveId" clId="{F4F6A320-F864-44F1-A209-F91CDA157D73}" dt="2025-05-15T13:03:25.360" v="50"/>
          <ac:spMkLst>
            <pc:docMk/>
            <pc:sldMk cId="0" sldId="402"/>
            <ac:spMk id="6" creationId="{659BFE5A-0E44-45C8-9222-55145C27CF5D}"/>
          </ac:spMkLst>
        </pc:spChg>
      </pc:sldChg>
      <pc:sldChg chg="addSp modSp">
        <pc:chgData name="Maria Burtseva" userId="62be6f5076a4e405" providerId="LiveId" clId="{F4F6A320-F864-44F1-A209-F91CDA157D73}" dt="2025-05-15T13:03:26.317" v="51"/>
        <pc:sldMkLst>
          <pc:docMk/>
          <pc:sldMk cId="0" sldId="403"/>
        </pc:sldMkLst>
        <pc:spChg chg="add mod">
          <ac:chgData name="Maria Burtseva" userId="62be6f5076a4e405" providerId="LiveId" clId="{F4F6A320-F864-44F1-A209-F91CDA157D73}" dt="2025-05-15T13:03:26.317" v="51"/>
          <ac:spMkLst>
            <pc:docMk/>
            <pc:sldMk cId="0" sldId="403"/>
            <ac:spMk id="4" creationId="{DF00FA13-CDE8-4259-804B-DBFA102E386A}"/>
          </ac:spMkLst>
        </pc:spChg>
      </pc:sldChg>
      <pc:sldChg chg="addSp modSp">
        <pc:chgData name="Maria Burtseva" userId="62be6f5076a4e405" providerId="LiveId" clId="{F4F6A320-F864-44F1-A209-F91CDA157D73}" dt="2025-05-15T13:03:27.164" v="52"/>
        <pc:sldMkLst>
          <pc:docMk/>
          <pc:sldMk cId="0" sldId="404"/>
        </pc:sldMkLst>
        <pc:spChg chg="add mod">
          <ac:chgData name="Maria Burtseva" userId="62be6f5076a4e405" providerId="LiveId" clId="{F4F6A320-F864-44F1-A209-F91CDA157D73}" dt="2025-05-15T13:03:27.164" v="52"/>
          <ac:spMkLst>
            <pc:docMk/>
            <pc:sldMk cId="0" sldId="404"/>
            <ac:spMk id="4" creationId="{4510325F-34E0-4C53-8258-0ABCF0D7EBC5}"/>
          </ac:spMkLst>
        </pc:spChg>
      </pc:sldChg>
      <pc:sldChg chg="addSp modSp">
        <pc:chgData name="Maria Burtseva" userId="62be6f5076a4e405" providerId="LiveId" clId="{F4F6A320-F864-44F1-A209-F91CDA157D73}" dt="2025-05-15T13:03:28.117" v="53"/>
        <pc:sldMkLst>
          <pc:docMk/>
          <pc:sldMk cId="0" sldId="405"/>
        </pc:sldMkLst>
        <pc:spChg chg="add mod">
          <ac:chgData name="Maria Burtseva" userId="62be6f5076a4e405" providerId="LiveId" clId="{F4F6A320-F864-44F1-A209-F91CDA157D73}" dt="2025-05-15T13:03:28.117" v="53"/>
          <ac:spMkLst>
            <pc:docMk/>
            <pc:sldMk cId="0" sldId="405"/>
            <ac:spMk id="6" creationId="{C7E63E5D-5B9D-4CB3-AE97-F18A4D0D5309}"/>
          </ac:spMkLst>
        </pc:spChg>
      </pc:sldChg>
      <pc:sldChg chg="addSp modSp">
        <pc:chgData name="Maria Burtseva" userId="62be6f5076a4e405" providerId="LiveId" clId="{F4F6A320-F864-44F1-A209-F91CDA157D73}" dt="2025-05-15T13:03:29.106" v="54"/>
        <pc:sldMkLst>
          <pc:docMk/>
          <pc:sldMk cId="0" sldId="406"/>
        </pc:sldMkLst>
        <pc:spChg chg="add mod">
          <ac:chgData name="Maria Burtseva" userId="62be6f5076a4e405" providerId="LiveId" clId="{F4F6A320-F864-44F1-A209-F91CDA157D73}" dt="2025-05-15T13:03:29.106" v="54"/>
          <ac:spMkLst>
            <pc:docMk/>
            <pc:sldMk cId="0" sldId="406"/>
            <ac:spMk id="6" creationId="{3E3BFAA2-DB55-42E7-8252-BEC6E791285B}"/>
          </ac:spMkLst>
        </pc:spChg>
      </pc:sldChg>
      <pc:sldChg chg="addSp modSp">
        <pc:chgData name="Maria Burtseva" userId="62be6f5076a4e405" providerId="LiveId" clId="{F4F6A320-F864-44F1-A209-F91CDA157D73}" dt="2025-05-15T13:03:30.028" v="55"/>
        <pc:sldMkLst>
          <pc:docMk/>
          <pc:sldMk cId="0" sldId="407"/>
        </pc:sldMkLst>
        <pc:spChg chg="add mod">
          <ac:chgData name="Maria Burtseva" userId="62be6f5076a4e405" providerId="LiveId" clId="{F4F6A320-F864-44F1-A209-F91CDA157D73}" dt="2025-05-15T13:03:30.028" v="55"/>
          <ac:spMkLst>
            <pc:docMk/>
            <pc:sldMk cId="0" sldId="407"/>
            <ac:spMk id="4" creationId="{5EB29388-02E2-4383-90FF-2C5C5B4330A6}"/>
          </ac:spMkLst>
        </pc:spChg>
      </pc:sldChg>
      <pc:sldChg chg="addSp modSp">
        <pc:chgData name="Maria Burtseva" userId="62be6f5076a4e405" providerId="LiveId" clId="{F4F6A320-F864-44F1-A209-F91CDA157D73}" dt="2025-05-15T13:02:40.362" v="9"/>
        <pc:sldMkLst>
          <pc:docMk/>
          <pc:sldMk cId="0" sldId="439"/>
        </pc:sldMkLst>
        <pc:spChg chg="add mod">
          <ac:chgData name="Maria Burtseva" userId="62be6f5076a4e405" providerId="LiveId" clId="{F4F6A320-F864-44F1-A209-F91CDA157D73}" dt="2025-05-15T13:02:40.362" v="9"/>
          <ac:spMkLst>
            <pc:docMk/>
            <pc:sldMk cId="0" sldId="439"/>
            <ac:spMk id="5" creationId="{1DA305C1-9BFE-4D22-9009-6A1AAC7157AE}"/>
          </ac:spMkLst>
        </pc:spChg>
      </pc:sldChg>
      <pc:sldChg chg="addSp modSp">
        <pc:chgData name="Maria Burtseva" userId="62be6f5076a4e405" providerId="LiveId" clId="{F4F6A320-F864-44F1-A209-F91CDA157D73}" dt="2025-05-15T13:02:41.347" v="10"/>
        <pc:sldMkLst>
          <pc:docMk/>
          <pc:sldMk cId="0" sldId="441"/>
        </pc:sldMkLst>
        <pc:spChg chg="add mod">
          <ac:chgData name="Maria Burtseva" userId="62be6f5076a4e405" providerId="LiveId" clId="{F4F6A320-F864-44F1-A209-F91CDA157D73}" dt="2025-05-15T13:02:41.347" v="10"/>
          <ac:spMkLst>
            <pc:docMk/>
            <pc:sldMk cId="0" sldId="441"/>
            <ac:spMk id="4" creationId="{92E6EF46-5699-480F-B00E-53F8C5A4CE93}"/>
          </ac:spMkLst>
        </pc:spChg>
      </pc:sldChg>
      <pc:sldChg chg="addSp modSp">
        <pc:chgData name="Maria Burtseva" userId="62be6f5076a4e405" providerId="LiveId" clId="{F4F6A320-F864-44F1-A209-F91CDA157D73}" dt="2025-05-15T13:02:34.969" v="4"/>
        <pc:sldMkLst>
          <pc:docMk/>
          <pc:sldMk cId="103782841" sldId="442"/>
        </pc:sldMkLst>
        <pc:spChg chg="add mod">
          <ac:chgData name="Maria Burtseva" userId="62be6f5076a4e405" providerId="LiveId" clId="{F4F6A320-F864-44F1-A209-F91CDA157D73}" dt="2025-05-15T13:02:34.969" v="4"/>
          <ac:spMkLst>
            <pc:docMk/>
            <pc:sldMk cId="103782841" sldId="442"/>
            <ac:spMk id="4" creationId="{D306E374-8C2F-4085-86FB-D732BE380EE3}"/>
          </ac:spMkLst>
        </pc:spChg>
      </pc:sldChg>
      <pc:sldChg chg="addSp modSp">
        <pc:chgData name="Maria Burtseva" userId="62be6f5076a4e405" providerId="LiveId" clId="{F4F6A320-F864-44F1-A209-F91CDA157D73}" dt="2025-05-15T13:02:36.095" v="5"/>
        <pc:sldMkLst>
          <pc:docMk/>
          <pc:sldMk cId="0" sldId="443"/>
        </pc:sldMkLst>
        <pc:spChg chg="add mod">
          <ac:chgData name="Maria Burtseva" userId="62be6f5076a4e405" providerId="LiveId" clId="{F4F6A320-F864-44F1-A209-F91CDA157D73}" dt="2025-05-15T13:02:36.095" v="5"/>
          <ac:spMkLst>
            <pc:docMk/>
            <pc:sldMk cId="0" sldId="443"/>
            <ac:spMk id="3" creationId="{B8325594-7D89-4F7D-AD6F-3D025CF2F63B}"/>
          </ac:spMkLst>
        </pc:spChg>
      </pc:sldChg>
      <pc:sldChg chg="addSp modSp">
        <pc:chgData name="Maria Burtseva" userId="62be6f5076a4e405" providerId="LiveId" clId="{F4F6A320-F864-44F1-A209-F91CDA157D73}" dt="2025-05-15T13:02:42.942" v="12"/>
        <pc:sldMkLst>
          <pc:docMk/>
          <pc:sldMk cId="297248627" sldId="444"/>
        </pc:sldMkLst>
        <pc:spChg chg="add mod">
          <ac:chgData name="Maria Burtseva" userId="62be6f5076a4e405" providerId="LiveId" clId="{F4F6A320-F864-44F1-A209-F91CDA157D73}" dt="2025-05-15T13:02:42.942" v="12"/>
          <ac:spMkLst>
            <pc:docMk/>
            <pc:sldMk cId="297248627" sldId="444"/>
            <ac:spMk id="4" creationId="{145F643C-AB6D-4748-8541-A92E363940C0}"/>
          </ac:spMkLst>
        </pc:spChg>
      </pc:sldChg>
      <pc:sldChg chg="addSp modSp">
        <pc:chgData name="Maria Burtseva" userId="62be6f5076a4e405" providerId="LiveId" clId="{F4F6A320-F864-44F1-A209-F91CDA157D73}" dt="2025-05-15T13:02:42.176" v="11"/>
        <pc:sldMkLst>
          <pc:docMk/>
          <pc:sldMk cId="0" sldId="445"/>
        </pc:sldMkLst>
        <pc:spChg chg="add mod">
          <ac:chgData name="Maria Burtseva" userId="62be6f5076a4e405" providerId="LiveId" clId="{F4F6A320-F864-44F1-A209-F91CDA157D73}" dt="2025-05-15T13:02:42.176" v="11"/>
          <ac:spMkLst>
            <pc:docMk/>
            <pc:sldMk cId="0" sldId="445"/>
            <ac:spMk id="3" creationId="{C5E9F70C-0BC2-4052-8518-1C6E305E6334}"/>
          </ac:spMkLst>
        </pc:spChg>
      </pc:sldChg>
      <pc:sldChg chg="addSp modSp">
        <pc:chgData name="Maria Burtseva" userId="62be6f5076a4e405" providerId="LiveId" clId="{F4F6A320-F864-44F1-A209-F91CDA157D73}" dt="2025-05-15T13:02:43.990" v="13"/>
        <pc:sldMkLst>
          <pc:docMk/>
          <pc:sldMk cId="0" sldId="446"/>
        </pc:sldMkLst>
        <pc:spChg chg="add mod">
          <ac:chgData name="Maria Burtseva" userId="62be6f5076a4e405" providerId="LiveId" clId="{F4F6A320-F864-44F1-A209-F91CDA157D73}" dt="2025-05-15T13:02:43.990" v="13"/>
          <ac:spMkLst>
            <pc:docMk/>
            <pc:sldMk cId="0" sldId="446"/>
            <ac:spMk id="4" creationId="{573E4764-2030-426A-85BC-C2CB9D708827}"/>
          </ac:spMkLst>
        </pc:spChg>
      </pc:sldChg>
      <pc:sldChg chg="addSp modSp">
        <pc:chgData name="Maria Burtseva" userId="62be6f5076a4e405" providerId="LiveId" clId="{F4F6A320-F864-44F1-A209-F91CDA157D73}" dt="2025-05-15T13:02:44.897" v="14"/>
        <pc:sldMkLst>
          <pc:docMk/>
          <pc:sldMk cId="3672826559" sldId="447"/>
        </pc:sldMkLst>
        <pc:spChg chg="add mod">
          <ac:chgData name="Maria Burtseva" userId="62be6f5076a4e405" providerId="LiveId" clId="{F4F6A320-F864-44F1-A209-F91CDA157D73}" dt="2025-05-15T13:02:44.897" v="14"/>
          <ac:spMkLst>
            <pc:docMk/>
            <pc:sldMk cId="3672826559" sldId="447"/>
            <ac:spMk id="4" creationId="{C4D596B4-B5B2-476E-A56B-554D62C99F48}"/>
          </ac:spMkLst>
        </pc:spChg>
      </pc:sldChg>
      <pc:sldChg chg="addSp modSp">
        <pc:chgData name="Maria Burtseva" userId="62be6f5076a4e405" providerId="LiveId" clId="{F4F6A320-F864-44F1-A209-F91CDA157D73}" dt="2025-05-15T13:02:46.696" v="15"/>
        <pc:sldMkLst>
          <pc:docMk/>
          <pc:sldMk cId="0" sldId="448"/>
        </pc:sldMkLst>
        <pc:spChg chg="add mod">
          <ac:chgData name="Maria Burtseva" userId="62be6f5076a4e405" providerId="LiveId" clId="{F4F6A320-F864-44F1-A209-F91CDA157D73}" dt="2025-05-15T13:02:46.696" v="15"/>
          <ac:spMkLst>
            <pc:docMk/>
            <pc:sldMk cId="0" sldId="448"/>
            <ac:spMk id="3" creationId="{FB9E0C19-BE26-4155-93B1-2A4C9EE5CCD9}"/>
          </ac:spMkLst>
        </pc:spChg>
      </pc:sldChg>
      <pc:sldChg chg="addSp modSp">
        <pc:chgData name="Maria Burtseva" userId="62be6f5076a4e405" providerId="LiveId" clId="{F4F6A320-F864-44F1-A209-F91CDA157D73}" dt="2025-05-15T13:02:50.621" v="16"/>
        <pc:sldMkLst>
          <pc:docMk/>
          <pc:sldMk cId="0" sldId="449"/>
        </pc:sldMkLst>
        <pc:spChg chg="add mod">
          <ac:chgData name="Maria Burtseva" userId="62be6f5076a4e405" providerId="LiveId" clId="{F4F6A320-F864-44F1-A209-F91CDA157D73}" dt="2025-05-15T13:02:50.621" v="16"/>
          <ac:spMkLst>
            <pc:docMk/>
            <pc:sldMk cId="0" sldId="449"/>
            <ac:spMk id="4" creationId="{928514A0-6A41-4E46-97C8-F3FDC9CBF240}"/>
          </ac:spMkLst>
        </pc:spChg>
      </pc:sldChg>
      <pc:sldChg chg="addSp modSp">
        <pc:chgData name="Maria Burtseva" userId="62be6f5076a4e405" providerId="LiveId" clId="{F4F6A320-F864-44F1-A209-F91CDA157D73}" dt="2025-05-15T13:02:51.856" v="17"/>
        <pc:sldMkLst>
          <pc:docMk/>
          <pc:sldMk cId="0" sldId="450"/>
        </pc:sldMkLst>
        <pc:spChg chg="add mod">
          <ac:chgData name="Maria Burtseva" userId="62be6f5076a4e405" providerId="LiveId" clId="{F4F6A320-F864-44F1-A209-F91CDA157D73}" dt="2025-05-15T13:02:51.856" v="17"/>
          <ac:spMkLst>
            <pc:docMk/>
            <pc:sldMk cId="0" sldId="450"/>
            <ac:spMk id="3" creationId="{9CC63B12-702C-442E-9D81-AD8C2F25F829}"/>
          </ac:spMkLst>
        </pc:spChg>
      </pc:sldChg>
      <pc:sldChg chg="addSp modSp">
        <pc:chgData name="Maria Burtseva" userId="62be6f5076a4e405" providerId="LiveId" clId="{F4F6A320-F864-44F1-A209-F91CDA157D73}" dt="2025-05-15T13:02:52.888" v="18"/>
        <pc:sldMkLst>
          <pc:docMk/>
          <pc:sldMk cId="1685451754" sldId="451"/>
        </pc:sldMkLst>
        <pc:spChg chg="add mod">
          <ac:chgData name="Maria Burtseva" userId="62be6f5076a4e405" providerId="LiveId" clId="{F4F6A320-F864-44F1-A209-F91CDA157D73}" dt="2025-05-15T13:02:52.888" v="18"/>
          <ac:spMkLst>
            <pc:docMk/>
            <pc:sldMk cId="1685451754" sldId="451"/>
            <ac:spMk id="4" creationId="{8380D7E8-9182-4305-A5D3-56AF1AE7A324}"/>
          </ac:spMkLst>
        </pc:spChg>
      </pc:sldChg>
      <pc:sldChg chg="addSp modSp">
        <pc:chgData name="Maria Burtseva" userId="62be6f5076a4e405" providerId="LiveId" clId="{F4F6A320-F864-44F1-A209-F91CDA157D73}" dt="2025-05-15T13:02:53.810" v="19"/>
        <pc:sldMkLst>
          <pc:docMk/>
          <pc:sldMk cId="4264873025" sldId="452"/>
        </pc:sldMkLst>
        <pc:spChg chg="add mod">
          <ac:chgData name="Maria Burtseva" userId="62be6f5076a4e405" providerId="LiveId" clId="{F4F6A320-F864-44F1-A209-F91CDA157D73}" dt="2025-05-15T13:02:53.810" v="19"/>
          <ac:spMkLst>
            <pc:docMk/>
            <pc:sldMk cId="4264873025" sldId="452"/>
            <ac:spMk id="4" creationId="{50D8EE83-A8E7-48AE-9D42-AF6E5EB42BBB}"/>
          </ac:spMkLst>
        </pc:spChg>
      </pc:sldChg>
      <pc:sldChg chg="addSp modSp">
        <pc:chgData name="Maria Burtseva" userId="62be6f5076a4e405" providerId="LiveId" clId="{F4F6A320-F864-44F1-A209-F91CDA157D73}" dt="2025-05-15T13:03:03.129" v="26"/>
        <pc:sldMkLst>
          <pc:docMk/>
          <pc:sldMk cId="669123816" sldId="453"/>
        </pc:sldMkLst>
        <pc:spChg chg="add mod">
          <ac:chgData name="Maria Burtseva" userId="62be6f5076a4e405" providerId="LiveId" clId="{F4F6A320-F864-44F1-A209-F91CDA157D73}" dt="2025-05-15T13:03:03.129" v="26"/>
          <ac:spMkLst>
            <pc:docMk/>
            <pc:sldMk cId="669123816" sldId="453"/>
            <ac:spMk id="4" creationId="{42979CF4-9D30-493E-B614-2628D3B8F9F4}"/>
          </ac:spMkLst>
        </pc:spChg>
      </pc:sldChg>
      <pc:sldChg chg="addSp modSp">
        <pc:chgData name="Maria Burtseva" userId="62be6f5076a4e405" providerId="LiveId" clId="{F4F6A320-F864-44F1-A209-F91CDA157D73}" dt="2025-05-15T13:03:03.989" v="27"/>
        <pc:sldMkLst>
          <pc:docMk/>
          <pc:sldMk cId="0" sldId="454"/>
        </pc:sldMkLst>
        <pc:spChg chg="add mod">
          <ac:chgData name="Maria Burtseva" userId="62be6f5076a4e405" providerId="LiveId" clId="{F4F6A320-F864-44F1-A209-F91CDA157D73}" dt="2025-05-15T13:03:03.989" v="27"/>
          <ac:spMkLst>
            <pc:docMk/>
            <pc:sldMk cId="0" sldId="454"/>
            <ac:spMk id="5" creationId="{8AE783FA-1805-446D-B83B-AE7E19768C9F}"/>
          </ac:spMkLst>
        </pc:spChg>
      </pc:sldChg>
      <pc:sldChg chg="addSp modSp">
        <pc:chgData name="Maria Burtseva" userId="62be6f5076a4e405" providerId="LiveId" clId="{F4F6A320-F864-44F1-A209-F91CDA157D73}" dt="2025-05-15T13:02:39.455" v="8"/>
        <pc:sldMkLst>
          <pc:docMk/>
          <pc:sldMk cId="554135337" sldId="458"/>
        </pc:sldMkLst>
        <pc:spChg chg="add mod">
          <ac:chgData name="Maria Burtseva" userId="62be6f5076a4e405" providerId="LiveId" clId="{F4F6A320-F864-44F1-A209-F91CDA157D73}" dt="2025-05-15T13:02:39.455" v="8"/>
          <ac:spMkLst>
            <pc:docMk/>
            <pc:sldMk cId="554135337" sldId="458"/>
            <ac:spMk id="6" creationId="{E6556C13-70CD-49F9-A9EA-1FD8D1AE1638}"/>
          </ac:spMkLst>
        </pc:spChg>
      </pc:sldChg>
      <pc:sldChg chg="addSp modSp">
        <pc:chgData name="Maria Burtseva" userId="62be6f5076a4e405" providerId="LiveId" clId="{F4F6A320-F864-44F1-A209-F91CDA157D73}" dt="2025-05-15T13:03:16.082" v="40"/>
        <pc:sldMkLst>
          <pc:docMk/>
          <pc:sldMk cId="0" sldId="460"/>
        </pc:sldMkLst>
        <pc:spChg chg="add mod">
          <ac:chgData name="Maria Burtseva" userId="62be6f5076a4e405" providerId="LiveId" clId="{F4F6A320-F864-44F1-A209-F91CDA157D73}" dt="2025-05-15T13:03:16.082" v="40"/>
          <ac:spMkLst>
            <pc:docMk/>
            <pc:sldMk cId="0" sldId="460"/>
            <ac:spMk id="8" creationId="{C057CB10-80F7-4784-BF86-168897C55FCE}"/>
          </ac:spMkLst>
        </pc:spChg>
      </pc:sldChg>
      <pc:sldChg chg="addSp modSp">
        <pc:chgData name="Maria Burtseva" userId="62be6f5076a4e405" providerId="LiveId" clId="{F4F6A320-F864-44F1-A209-F91CDA157D73}" dt="2025-05-15T13:03:17.789" v="42"/>
        <pc:sldMkLst>
          <pc:docMk/>
          <pc:sldMk cId="3954438196" sldId="461"/>
        </pc:sldMkLst>
        <pc:spChg chg="add mod">
          <ac:chgData name="Maria Burtseva" userId="62be6f5076a4e405" providerId="LiveId" clId="{F4F6A320-F864-44F1-A209-F91CDA157D73}" dt="2025-05-15T13:03:17.789" v="42"/>
          <ac:spMkLst>
            <pc:docMk/>
            <pc:sldMk cId="3954438196" sldId="461"/>
            <ac:spMk id="4" creationId="{3E88F0C6-EBBB-422C-A587-071022F01260}"/>
          </ac:spMkLst>
        </pc:spChg>
      </pc:sldChg>
      <pc:sldChg chg="addSp modSp">
        <pc:chgData name="Maria Burtseva" userId="62be6f5076a4e405" providerId="LiveId" clId="{F4F6A320-F864-44F1-A209-F91CDA157D73}" dt="2025-05-15T13:03:19.958" v="44"/>
        <pc:sldMkLst>
          <pc:docMk/>
          <pc:sldMk cId="1679759" sldId="462"/>
        </pc:sldMkLst>
        <pc:spChg chg="add mod">
          <ac:chgData name="Maria Burtseva" userId="62be6f5076a4e405" providerId="LiveId" clId="{F4F6A320-F864-44F1-A209-F91CDA157D73}" dt="2025-05-15T13:03:19.958" v="44"/>
          <ac:spMkLst>
            <pc:docMk/>
            <pc:sldMk cId="1679759" sldId="462"/>
            <ac:spMk id="12" creationId="{FA7B5A62-854A-46AE-801F-8D98EA60CAAA}"/>
          </ac:spMkLst>
        </pc:spChg>
      </pc:sldChg>
      <pc:sldChg chg="addSp modSp">
        <pc:chgData name="Maria Burtseva" userId="62be6f5076a4e405" providerId="LiveId" clId="{F4F6A320-F864-44F1-A209-F91CDA157D73}" dt="2025-05-15T13:03:02.098" v="25"/>
        <pc:sldMkLst>
          <pc:docMk/>
          <pc:sldMk cId="0" sldId="464"/>
        </pc:sldMkLst>
        <pc:spChg chg="add mod">
          <ac:chgData name="Maria Burtseva" userId="62be6f5076a4e405" providerId="LiveId" clId="{F4F6A320-F864-44F1-A209-F91CDA157D73}" dt="2025-05-15T13:03:02.098" v="25"/>
          <ac:spMkLst>
            <pc:docMk/>
            <pc:sldMk cId="0" sldId="464"/>
            <ac:spMk id="5" creationId="{68A25CD0-E008-427F-9FEB-162CB713047D}"/>
          </ac:spMkLst>
        </pc:spChg>
      </pc:sldChg>
      <pc:sldChg chg="addSp modSp">
        <pc:chgData name="Maria Burtseva" userId="62be6f5076a4e405" providerId="LiveId" clId="{F4F6A320-F864-44F1-A209-F91CDA157D73}" dt="2025-05-15T13:02:54.670" v="20"/>
        <pc:sldMkLst>
          <pc:docMk/>
          <pc:sldMk cId="3731947547" sldId="469"/>
        </pc:sldMkLst>
        <pc:spChg chg="add mod">
          <ac:chgData name="Maria Burtseva" userId="62be6f5076a4e405" providerId="LiveId" clId="{F4F6A320-F864-44F1-A209-F91CDA157D73}" dt="2025-05-15T13:02:54.670" v="20"/>
          <ac:spMkLst>
            <pc:docMk/>
            <pc:sldMk cId="3731947547" sldId="469"/>
            <ac:spMk id="6" creationId="{95843136-353C-491E-BFA5-C4EF6AED296E}"/>
          </ac:spMkLst>
        </pc:spChg>
      </pc:sldChg>
      <pc:sldChg chg="addSp modSp">
        <pc:chgData name="Maria Burtseva" userId="62be6f5076a4e405" providerId="LiveId" clId="{F4F6A320-F864-44F1-A209-F91CDA157D73}" dt="2025-05-15T13:02:55.545" v="21"/>
        <pc:sldMkLst>
          <pc:docMk/>
          <pc:sldMk cId="0" sldId="470"/>
        </pc:sldMkLst>
        <pc:spChg chg="add mod">
          <ac:chgData name="Maria Burtseva" userId="62be6f5076a4e405" providerId="LiveId" clId="{F4F6A320-F864-44F1-A209-F91CDA157D73}" dt="2025-05-15T13:02:55.545" v="21"/>
          <ac:spMkLst>
            <pc:docMk/>
            <pc:sldMk cId="0" sldId="470"/>
            <ac:spMk id="4" creationId="{461FF118-29B9-4B5E-87C0-B95EEBB31FEA}"/>
          </ac:spMkLst>
        </pc:spChg>
      </pc:sldChg>
      <pc:sldChg chg="addSp modSp">
        <pc:chgData name="Maria Burtseva" userId="62be6f5076a4e405" providerId="LiveId" clId="{F4F6A320-F864-44F1-A209-F91CDA157D73}" dt="2025-05-15T13:02:56.359" v="22"/>
        <pc:sldMkLst>
          <pc:docMk/>
          <pc:sldMk cId="2995953834" sldId="471"/>
        </pc:sldMkLst>
        <pc:spChg chg="add mod">
          <ac:chgData name="Maria Burtseva" userId="62be6f5076a4e405" providerId="LiveId" clId="{F4F6A320-F864-44F1-A209-F91CDA157D73}" dt="2025-05-15T13:02:56.359" v="22"/>
          <ac:spMkLst>
            <pc:docMk/>
            <pc:sldMk cId="2995953834" sldId="471"/>
            <ac:spMk id="6" creationId="{D5C700E0-1ED9-4E29-A38A-6F34D40C2D38}"/>
          </ac:spMkLst>
        </pc:spChg>
      </pc:sldChg>
      <pc:sldChg chg="addSp modSp">
        <pc:chgData name="Maria Burtseva" userId="62be6f5076a4e405" providerId="LiveId" clId="{F4F6A320-F864-44F1-A209-F91CDA157D73}" dt="2025-05-15T13:02:57.594" v="23"/>
        <pc:sldMkLst>
          <pc:docMk/>
          <pc:sldMk cId="0" sldId="472"/>
        </pc:sldMkLst>
        <pc:spChg chg="add mod">
          <ac:chgData name="Maria Burtseva" userId="62be6f5076a4e405" providerId="LiveId" clId="{F4F6A320-F864-44F1-A209-F91CDA157D73}" dt="2025-05-15T13:02:57.594" v="23"/>
          <ac:spMkLst>
            <pc:docMk/>
            <pc:sldMk cId="0" sldId="472"/>
            <ac:spMk id="7" creationId="{E331BB04-DECE-4377-AC7E-AA43CCB88317}"/>
          </ac:spMkLst>
        </pc:spChg>
      </pc:sldChg>
      <pc:sldChg chg="addSp modSp">
        <pc:chgData name="Maria Burtseva" userId="62be6f5076a4e405" providerId="LiveId" clId="{F4F6A320-F864-44F1-A209-F91CDA157D73}" dt="2025-05-15T13:03:01.050" v="24"/>
        <pc:sldMkLst>
          <pc:docMk/>
          <pc:sldMk cId="0" sldId="473"/>
        </pc:sldMkLst>
        <pc:spChg chg="add mod">
          <ac:chgData name="Maria Burtseva" userId="62be6f5076a4e405" providerId="LiveId" clId="{F4F6A320-F864-44F1-A209-F91CDA157D73}" dt="2025-05-15T13:03:01.050" v="24"/>
          <ac:spMkLst>
            <pc:docMk/>
            <pc:sldMk cId="0" sldId="473"/>
            <ac:spMk id="5" creationId="{DCAA9D25-95DD-42AA-9695-0FB1FCD5C050}"/>
          </ac:spMkLst>
        </pc:spChg>
      </pc:sldChg>
      <pc:sldChg chg="addSp modSp">
        <pc:chgData name="Maria Burtseva" userId="62be6f5076a4e405" providerId="LiveId" clId="{F4F6A320-F864-44F1-A209-F91CDA157D73}" dt="2025-05-15T13:03:04.958" v="28"/>
        <pc:sldMkLst>
          <pc:docMk/>
          <pc:sldMk cId="916218189" sldId="474"/>
        </pc:sldMkLst>
        <pc:spChg chg="add mod">
          <ac:chgData name="Maria Burtseva" userId="62be6f5076a4e405" providerId="LiveId" clId="{F4F6A320-F864-44F1-A209-F91CDA157D73}" dt="2025-05-15T13:03:04.958" v="28"/>
          <ac:spMkLst>
            <pc:docMk/>
            <pc:sldMk cId="916218189" sldId="474"/>
            <ac:spMk id="4" creationId="{762AD16B-1291-45C2-886D-173CE0E2DA16}"/>
          </ac:spMkLst>
        </pc:spChg>
      </pc:sldChg>
      <pc:sldChg chg="addSp modSp">
        <pc:chgData name="Maria Burtseva" userId="62be6f5076a4e405" providerId="LiveId" clId="{F4F6A320-F864-44F1-A209-F91CDA157D73}" dt="2025-05-15T13:02:30.964" v="1"/>
        <pc:sldMkLst>
          <pc:docMk/>
          <pc:sldMk cId="2820522235" sldId="478"/>
        </pc:sldMkLst>
        <pc:spChg chg="add mod">
          <ac:chgData name="Maria Burtseva" userId="62be6f5076a4e405" providerId="LiveId" clId="{F4F6A320-F864-44F1-A209-F91CDA157D73}" dt="2025-05-15T13:02:30.964" v="1"/>
          <ac:spMkLst>
            <pc:docMk/>
            <pc:sldMk cId="2820522235" sldId="478"/>
            <ac:spMk id="5" creationId="{95DB0857-FA80-45D0-AF41-E52BCD84C66C}"/>
          </ac:spMkLst>
        </pc:spChg>
      </pc:sldChg>
      <pc:sldChg chg="addSp modSp">
        <pc:chgData name="Maria Burtseva" userId="62be6f5076a4e405" providerId="LiveId" clId="{F4F6A320-F864-44F1-A209-F91CDA157D73}" dt="2025-05-15T13:02:33.733" v="3"/>
        <pc:sldMkLst>
          <pc:docMk/>
          <pc:sldMk cId="3806389699" sldId="479"/>
        </pc:sldMkLst>
        <pc:spChg chg="add mod">
          <ac:chgData name="Maria Burtseva" userId="62be6f5076a4e405" providerId="LiveId" clId="{F4F6A320-F864-44F1-A209-F91CDA157D73}" dt="2025-05-15T13:02:33.733" v="3"/>
          <ac:spMkLst>
            <pc:docMk/>
            <pc:sldMk cId="3806389699" sldId="479"/>
            <ac:spMk id="4" creationId="{2AA96305-D62D-43A2-8709-B891A60C43EF}"/>
          </ac:spMkLst>
        </pc:spChg>
      </pc:sldChg>
      <pc:sldChg chg="addSp modSp">
        <pc:chgData name="Maria Burtseva" userId="62be6f5076a4e405" providerId="LiveId" clId="{F4F6A320-F864-44F1-A209-F91CDA157D73}" dt="2025-05-15T13:02:32.184" v="2"/>
        <pc:sldMkLst>
          <pc:docMk/>
          <pc:sldMk cId="2530645256" sldId="480"/>
        </pc:sldMkLst>
        <pc:spChg chg="add mod">
          <ac:chgData name="Maria Burtseva" userId="62be6f5076a4e405" providerId="LiveId" clId="{F4F6A320-F864-44F1-A209-F91CDA157D73}" dt="2025-05-15T13:02:32.184" v="2"/>
          <ac:spMkLst>
            <pc:docMk/>
            <pc:sldMk cId="2530645256" sldId="480"/>
            <ac:spMk id="4" creationId="{85277D15-8925-4C45-9147-3C57A57CA0F9}"/>
          </ac:spMkLst>
        </pc:spChg>
      </pc:sldChg>
      <pc:sldChg chg="addSp modSp">
        <pc:chgData name="Maria Burtseva" userId="62be6f5076a4e405" providerId="LiveId" clId="{F4F6A320-F864-44F1-A209-F91CDA157D73}" dt="2025-05-15T13:02:37.408" v="6"/>
        <pc:sldMkLst>
          <pc:docMk/>
          <pc:sldMk cId="0" sldId="481"/>
        </pc:sldMkLst>
        <pc:spChg chg="add mod">
          <ac:chgData name="Maria Burtseva" userId="62be6f5076a4e405" providerId="LiveId" clId="{F4F6A320-F864-44F1-A209-F91CDA157D73}" dt="2025-05-15T13:02:37.408" v="6"/>
          <ac:spMkLst>
            <pc:docMk/>
            <pc:sldMk cId="0" sldId="481"/>
            <ac:spMk id="5" creationId="{85E64BF3-1CB2-4E67-8EAB-8D0DC0E973A8}"/>
          </ac:spMkLst>
        </pc:spChg>
      </pc:sldChg>
      <pc:sldChg chg="addSp modSp">
        <pc:chgData name="Maria Burtseva" userId="62be6f5076a4e405" providerId="LiveId" clId="{F4F6A320-F864-44F1-A209-F91CDA157D73}" dt="2025-05-15T13:03:20.931" v="45"/>
        <pc:sldMkLst>
          <pc:docMk/>
          <pc:sldMk cId="2943130540" sldId="483"/>
        </pc:sldMkLst>
        <pc:spChg chg="add mod">
          <ac:chgData name="Maria Burtseva" userId="62be6f5076a4e405" providerId="LiveId" clId="{F4F6A320-F864-44F1-A209-F91CDA157D73}" dt="2025-05-15T13:03:20.931" v="45"/>
          <ac:spMkLst>
            <pc:docMk/>
            <pc:sldMk cId="2943130540" sldId="483"/>
            <ac:spMk id="6" creationId="{AFE881B6-76BD-4545-87A2-A531220462ED}"/>
          </ac:spMkLst>
        </pc:spChg>
      </pc:sldChg>
      <pc:sldChg chg="addSp modSp">
        <pc:chgData name="Maria Burtseva" userId="62be6f5076a4e405" providerId="LiveId" clId="{F4F6A320-F864-44F1-A209-F91CDA157D73}" dt="2025-05-15T13:03:21.825" v="46"/>
        <pc:sldMkLst>
          <pc:docMk/>
          <pc:sldMk cId="3336794433" sldId="484"/>
        </pc:sldMkLst>
        <pc:spChg chg="add mod">
          <ac:chgData name="Maria Burtseva" userId="62be6f5076a4e405" providerId="LiveId" clId="{F4F6A320-F864-44F1-A209-F91CDA157D73}" dt="2025-05-15T13:03:21.825" v="46"/>
          <ac:spMkLst>
            <pc:docMk/>
            <pc:sldMk cId="3336794433" sldId="484"/>
            <ac:spMk id="5" creationId="{8C81881B-14C0-4CC1-8F33-23FD6BFEA955}"/>
          </ac:spMkLst>
        </pc:spChg>
      </pc:sldChg>
      <pc:sldChg chg="addSp modSp">
        <pc:chgData name="Maria Burtseva" userId="62be6f5076a4e405" providerId="LiveId" clId="{F4F6A320-F864-44F1-A209-F91CDA157D73}" dt="2025-05-15T13:03:13.513" v="37"/>
        <pc:sldMkLst>
          <pc:docMk/>
          <pc:sldMk cId="0" sldId="485"/>
        </pc:sldMkLst>
        <pc:spChg chg="add mod">
          <ac:chgData name="Maria Burtseva" userId="62be6f5076a4e405" providerId="LiveId" clId="{F4F6A320-F864-44F1-A209-F91CDA157D73}" dt="2025-05-15T13:03:13.513" v="37"/>
          <ac:spMkLst>
            <pc:docMk/>
            <pc:sldMk cId="0" sldId="485"/>
            <ac:spMk id="5" creationId="{EEB4A46E-6090-43F4-8022-E2CE0B5FF163}"/>
          </ac:spMkLst>
        </pc:spChg>
      </pc:sldChg>
      <pc:sldChg chg="addSp modSp">
        <pc:chgData name="Maria Burtseva" userId="62be6f5076a4e405" providerId="LiveId" clId="{F4F6A320-F864-44F1-A209-F91CDA157D73}" dt="2025-05-15T13:03:14.358" v="38"/>
        <pc:sldMkLst>
          <pc:docMk/>
          <pc:sldMk cId="0" sldId="486"/>
        </pc:sldMkLst>
        <pc:spChg chg="add mod">
          <ac:chgData name="Maria Burtseva" userId="62be6f5076a4e405" providerId="LiveId" clId="{F4F6A320-F864-44F1-A209-F91CDA157D73}" dt="2025-05-15T13:03:14.358" v="38"/>
          <ac:spMkLst>
            <pc:docMk/>
            <pc:sldMk cId="0" sldId="486"/>
            <ac:spMk id="5" creationId="{F3F3F012-DBFD-4E5E-A154-B1F4B99F7F68}"/>
          </ac:spMkLst>
        </pc:spChg>
      </pc:sldChg>
      <pc:sldChg chg="addSp modSp">
        <pc:chgData name="Maria Burtseva" userId="62be6f5076a4e405" providerId="LiveId" clId="{F4F6A320-F864-44F1-A209-F91CDA157D73}" dt="2025-05-15T13:03:18.685" v="43"/>
        <pc:sldMkLst>
          <pc:docMk/>
          <pc:sldMk cId="3660265569" sldId="487"/>
        </pc:sldMkLst>
        <pc:spChg chg="add mod">
          <ac:chgData name="Maria Burtseva" userId="62be6f5076a4e405" providerId="LiveId" clId="{F4F6A320-F864-44F1-A209-F91CDA157D73}" dt="2025-05-15T13:03:18.685" v="43"/>
          <ac:spMkLst>
            <pc:docMk/>
            <pc:sldMk cId="3660265569" sldId="487"/>
            <ac:spMk id="4" creationId="{A1ACE514-047C-48E8-B59E-8CD341D1DC0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C5D8FB5F-3FDB-4F41-90FE-283D2034DA42}" type="datetimeFigureOut">
              <a:rPr lang="ru-RU"/>
              <a:pPr>
                <a:defRPr/>
              </a:pPr>
              <a:t>15.05.2025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EF967C9-3964-4FAD-83F8-AE69225585E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355785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41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27861600-9268-4B14-919F-57758E8DFE66}" type="slidenum">
              <a:rPr lang="ru-RU" altLang="ru-RU"/>
              <a:pPr/>
              <a:t>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843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F4458255-9751-4C8E-8CEE-A754E3D22407}" type="slidenum">
              <a:rPr lang="ru-RU" altLang="ru-RU"/>
              <a:pPr/>
              <a:t>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0F973F5-4F42-4770-A216-DF34DB1CF0A9}" type="slidenum">
              <a:rPr lang="en-GB"/>
              <a:pPr/>
              <a:t>27</a:t>
            </a:fld>
            <a:endParaRPr lang="en-GB"/>
          </a:p>
        </p:txBody>
      </p:sp>
      <p:sp>
        <p:nvSpPr>
          <p:cNvPr id="57345" name="Rectangle 1025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6" name="Rectangle 1026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3513138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bg1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/>
            <a:fld id="{625A1B11-2107-4F7E-B78D-2B65C7C48D80}" type="slidenum">
              <a:rPr lang="en-GB" sz="1200">
                <a:solidFill>
                  <a:srgbClr val="000000"/>
                </a:solidFill>
              </a:rPr>
              <a:pPr eaLnBrk="1" hangingPunct="1"/>
              <a:t>31</a:t>
            </a:fld>
            <a:endParaRPr lang="en-GB" sz="1200">
              <a:solidFill>
                <a:srgbClr val="000000"/>
              </a:solidFill>
            </a:endParaRPr>
          </a:p>
        </p:txBody>
      </p:sp>
      <p:sp>
        <p:nvSpPr>
          <p:cNvPr id="6758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6758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35131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Обложка зеленая с цветным гербом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1209" y="3785100"/>
            <a:ext cx="8772212" cy="987400"/>
          </a:xfrm>
          <a:prstGeom prst="rect">
            <a:avLst/>
          </a:prstGeom>
          <a:noFill/>
        </p:spPr>
        <p:txBody>
          <a:bodyPr anchor="t"/>
          <a:lstStyle>
            <a:lvl1pPr algn="l">
              <a:lnSpc>
                <a:spcPct val="110000"/>
              </a:lnSpc>
              <a:defRPr sz="3300" b="0" cap="all" spc="50" baseline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39143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Шаблон обычной страниц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0660" y="1"/>
            <a:ext cx="6902269" cy="8720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cap="all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FC367C8-8CE5-4053-9DF1-24C3DE2C40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7C0AFA-2E1B-4FCB-9BAD-BB03DA7F9B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3B958-A592-489C-B96E-90A472CEDE64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8144712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 на весь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rgbClr val="FFFFFF"/>
            </a:bgClr>
          </a:pattFill>
          <a:ln>
            <a:noFill/>
          </a:ln>
          <a:effectLst/>
        </p:spPr>
        <p:txBody>
          <a:bodyPr rtlCol="0">
            <a:normAutofit/>
          </a:bodyPr>
          <a:lstStyle>
            <a:lvl1pPr>
              <a:defRPr lang="en-US" sz="1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167153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03F52D-A99A-4E3C-AC52-3A5085A3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460DE2-A830-4D98-BE50-F7D80718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F54207-4747-4C92-8894-D01152C7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29F89E-D406-45E7-AB6F-72518D4CA695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53788151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9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5429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69C3A66-5A50-455A-BDB8-E59C5A739DB8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6384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40386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C4DC06-B47B-4DB6-A493-E70A118D749D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40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E95600-7820-4A86-B5B6-199757F98445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8320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84C586-8940-425C-A67E-B62E31D9FAC9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312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D13C0A3-D295-4720-A705-B0BB072970E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  <a:endParaRPr lang="en-US" altLang="ru-RU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144550A-D8F1-42EB-ACC4-992139B4AA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  <a:endParaRPr lang="en-US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2650F-83D3-47C1-8887-C159F7D5B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602413"/>
            <a:ext cx="4638675" cy="255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cap="all" baseline="0" dirty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1F27D-D14E-4CA4-8A3C-EFB16FDA4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625" y="6602413"/>
            <a:ext cx="633413" cy="25558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0E3B958-A592-489C-B96E-90A472CEDE64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76499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19749-CACB-492A-9456-94A8BF0F0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90663"/>
            <a:ext cx="9144000" cy="841375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cap="all" spc="50" dirty="0">
                <a:solidFill>
                  <a:schemeClr val="bg2"/>
                </a:solidFill>
                <a:ea typeface="Calibri" panose="020F0502020204030204" pitchFamily="34" charset="0"/>
                <a:cs typeface="Arial" charset="0"/>
              </a:rPr>
              <a:t>РОССИЙСКАЯ ТАМОЖЕННАЯ АКАДЕМИЯ</a:t>
            </a:r>
            <a:r>
              <a:rPr lang="en-US" altLang="ru-RU" sz="2400" cap="all" spc="50" dirty="0">
                <a:solidFill>
                  <a:schemeClr val="bg2"/>
                </a:solidFill>
                <a:ea typeface="Calibri" panose="020F0502020204030204" pitchFamily="34" charset="0"/>
                <a:cs typeface="Arial" charset="0"/>
              </a:rPr>
              <a:t> </a:t>
            </a:r>
            <a:endParaRPr lang="ru-RU" altLang="ru-RU" sz="2400" cap="all" spc="50" dirty="0">
              <a:solidFill>
                <a:schemeClr val="bg2"/>
              </a:solidFill>
              <a:ea typeface="Calibri" panose="020F0502020204030204" pitchFamily="34" charset="0"/>
              <a:cs typeface="Arial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000" cap="all" spc="50" dirty="0">
                <a:solidFill>
                  <a:schemeClr val="bg2"/>
                </a:solidFill>
                <a:ea typeface="Calibri" panose="020F0502020204030204" pitchFamily="34" charset="0"/>
                <a:cs typeface="Arial" charset="0"/>
              </a:rPr>
              <a:t>Ростовский филиал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9AF9D4-5719-4224-81F2-F3F459F02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30488"/>
            <a:ext cx="9144000" cy="903552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cap="all" spc="50" dirty="0">
                <a:solidFill>
                  <a:schemeClr val="bg2"/>
                </a:solidFill>
                <a:ea typeface="Calibri" panose="020F0502020204030204" pitchFamily="34" charset="0"/>
                <a:cs typeface="Arial" charset="0"/>
              </a:rPr>
              <a:t>Системы поддержки принятия решений в государственных информационных системах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AEC532-7F28-4E45-9CE9-AD4559F32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933056"/>
            <a:ext cx="9144000" cy="1272884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cap="all" spc="50" dirty="0">
                <a:solidFill>
                  <a:srgbClr val="FFFF00"/>
                </a:solidFill>
                <a:ea typeface="Calibri" panose="020F0502020204030204" pitchFamily="34" charset="0"/>
                <a:cs typeface="Arial" charset="0"/>
              </a:rPr>
              <a:t>Лекция 6</a:t>
            </a:r>
            <a:endParaRPr lang="en-US" altLang="ru-RU" sz="2400" cap="all" spc="50" dirty="0">
              <a:solidFill>
                <a:srgbClr val="FFFF00"/>
              </a:solidFill>
              <a:ea typeface="Calibri" panose="020F0502020204030204" pitchFamily="34" charset="0"/>
              <a:cs typeface="Arial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cap="all" spc="50" dirty="0">
                <a:solidFill>
                  <a:srgbClr val="FFFF00"/>
                </a:solidFill>
                <a:ea typeface="Calibri" panose="020F0502020204030204" pitchFamily="34" charset="0"/>
                <a:cs typeface="Arial" charset="0"/>
              </a:rPr>
              <a:t>Модели хранения данных в системах поддержки принятия решений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7886700" cy="709960"/>
          </a:xfrm>
        </p:spPr>
        <p:txBody>
          <a:bodyPr/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КЛАССЫ ЗАДАЧ АНАЛИЗА ДАННЫХ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3600400"/>
          </a:xfrm>
          <a:ln>
            <a:solidFill>
              <a:srgbClr val="C00000"/>
            </a:solidFill>
          </a:ln>
        </p:spPr>
        <p:txBody>
          <a:bodyPr>
            <a:normAutofit fontScale="55000" lnSpcReduction="20000"/>
          </a:bodyPr>
          <a:lstStyle/>
          <a:p>
            <a:pPr marL="274320" indent="-274320" algn="ctr" fontAlgn="auto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Информационно-поисковый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74320" indent="-274320" algn="ctr" fontAlgn="auto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СППР осуществляет поиск необходимых данных. Характерной чертой  такого анализа является выполнение заранее  определенных запросов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274320" algn="ctr" fontAlgn="auto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Оперативно-аналитический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</a:p>
          <a:p>
            <a:pPr marL="274320" indent="-274320" algn="ctr" fontAlgn="auto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СППР производит группирование и обобщение данных в любом виде, необходимом аналитику. В отличие от информационно-поискового анализа в данном случае невозможно заранее предсказать необходимые аналитику запросы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Применяется многомерное представлений данных. </a:t>
            </a:r>
          </a:p>
          <a:p>
            <a:pPr marL="274320" indent="-274320" algn="ctr" fontAlgn="auto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Интеллектуальный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</a:p>
          <a:p>
            <a:pPr marL="274320" indent="-274320" algn="ctr" fontAlgn="auto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СППР осуществляет поиск функциональных и логических закономерностей в накопленных данных, построение моделей и правил, которые объясняют найденные закономерности и/или прогнозируют развитие некоторых процессов (с определенной вероятностью).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E26DF-48BD-44A4-8808-71E40200EF09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8" name="Picture 6" descr="https://konspekta.net/megaobuchalkaru/imgbaza/baza1/827258351.files/image00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3573016"/>
            <a:ext cx="3744414" cy="2808311"/>
          </a:xfrm>
          <a:prstGeom prst="rect">
            <a:avLst/>
          </a:prstGeom>
          <a:noFill/>
        </p:spPr>
      </p:pic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03750" y="161225"/>
            <a:ext cx="8145462" cy="620712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СОВРЕМЕННЫЕ МЕТОДЫ ХРАНЕНИЯ ИНФОРМАЦИИ</a:t>
            </a:r>
          </a:p>
        </p:txBody>
      </p:sp>
      <p:sp>
        <p:nvSpPr>
          <p:cNvPr id="15363" name="Text Box 21"/>
          <p:cNvSpPr txBox="1">
            <a:spLocks noChangeArrowheads="1"/>
          </p:cNvSpPr>
          <p:nvPr/>
        </p:nvSpPr>
        <p:spPr bwMode="auto">
          <a:xfrm>
            <a:off x="323528" y="1692642"/>
            <a:ext cx="8496943" cy="1200329"/>
          </a:xfrm>
          <a:prstGeom prst="rect">
            <a:avLst/>
          </a:prstGeom>
          <a:noFill/>
          <a:ln w="9525" algn="ctr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Предметная область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это часть реального мира, данные о которой мы хотим отразить в БД.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База данных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это именованная совокупность структурированных данных, относящихся к определенной предметной области.</a:t>
            </a:r>
          </a:p>
        </p:txBody>
      </p:sp>
      <p:pic>
        <p:nvPicPr>
          <p:cNvPr id="23554" name="Picture 2" descr="https://studme.org/htm/img/13/1649/1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3593976"/>
            <a:ext cx="4989611" cy="2808312"/>
          </a:xfrm>
          <a:prstGeom prst="rect">
            <a:avLst/>
          </a:prstGeom>
          <a:noFill/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6556C13-70CD-49F9-A9EA-1FD8D1AE1638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13533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0947" y="1052663"/>
            <a:ext cx="8640960" cy="2585323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База знаний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совокупность моделей, правил и фактов (данных), позволяющих провести анализ и сделать выводы при решении сложных интеллектуальных задач в некоторой предметной области.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проектирования включает в себя следующие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Инфологическое проектирование - представляет собой описание структуры и динамики ПО, характера информационных потребностей пользователей в терминах, понятных пользователю и не зависимых от реализации БД.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Определение требований к операционной обстановке, в которой будет функционировать информационная система.</a:t>
            </a:r>
          </a:p>
        </p:txBody>
      </p:sp>
      <p:pic>
        <p:nvPicPr>
          <p:cNvPr id="43014" name="Picture 6" descr="https://ds05.infourok.ru/uploads/ex/0044/0015f943-0ec1c423/img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645231"/>
            <a:ext cx="3768515" cy="2826386"/>
          </a:xfrm>
          <a:prstGeom prst="rect">
            <a:avLst/>
          </a:prstGeom>
          <a:noFill/>
        </p:spPr>
      </p:pic>
      <p:pic>
        <p:nvPicPr>
          <p:cNvPr id="43016" name="Picture 8" descr="https://ds05.infourok.ru/uploads/ex/0044/0015f943-0ec1c423/img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072" y="3645230"/>
            <a:ext cx="3552394" cy="2826385"/>
          </a:xfrm>
          <a:prstGeom prst="rect">
            <a:avLst/>
          </a:prstGeom>
          <a:noFill/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DA305C1-9BFE-4D22-9009-6A1AAC7157AE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onspekta.net/lektsiiorgimg/baza5/940721720489.files/image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4962" y="2636912"/>
            <a:ext cx="5934075" cy="350520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395535" y="1124744"/>
            <a:ext cx="8352928" cy="120032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Банк данных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это система специальным образом организованных данных (баз данных), программных, технических, языковых, организационно-методических средств, предназначенных для обеспечения централизованного накопления и коллективного многоцелевого использования данных.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EF46-5699-480F-B00E-53F8C5A4CE93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Picture 4" descr="https://referatwork.ru/image.php?way=oplibru/baza2/2064457486130.files/image0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484784"/>
            <a:ext cx="5544616" cy="4301279"/>
          </a:xfrm>
          <a:prstGeom prst="rect">
            <a:avLst/>
          </a:prstGeom>
          <a:noFill/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5E9F70C-0BC2-4052-8518-1C6E305E6334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9020" y="0"/>
            <a:ext cx="8145462" cy="815975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ТЕРМИНЫ В ОБЛАСТИ БАЗ ДАННЫХ</a:t>
            </a:r>
          </a:p>
        </p:txBody>
      </p:sp>
      <p:sp>
        <p:nvSpPr>
          <p:cNvPr id="15363" name="Text Box 21"/>
          <p:cNvSpPr txBox="1">
            <a:spLocks noChangeArrowheads="1"/>
          </p:cNvSpPr>
          <p:nvPr/>
        </p:nvSpPr>
        <p:spPr bwMode="auto">
          <a:xfrm>
            <a:off x="292206" y="1484784"/>
            <a:ext cx="8640960" cy="3139321"/>
          </a:xfrm>
          <a:prstGeom prst="rect">
            <a:avLst/>
          </a:prstGeom>
          <a:noFill/>
          <a:ln w="9525" algn="ctr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Домен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это элемент отношения, столбец таблицы, подмножество значений заданного типа, допустимых для данного атрибута. 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Кортеж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это элемент отношения, строка таблицы; упорядоченный набор из N элементов, полей. 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Отношение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это множество однотипных записей, являющихся экземплярами одного объекта. 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Реляционная модель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это модель, объекты которой представлены в виде таблиц-отношений, каждый столбец которых имеет уникальное имя и содержит значения одного типа, а каждая строка называется записью и состоит из полей, содержащих значения разного типа. 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элементарная единица логической организации данных.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5F643C-AB6D-4748-8541-A92E363940C0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48627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9552" y="879103"/>
            <a:ext cx="8064896" cy="92333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Нормализация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это процесс организации полей данных в группы таблиц, при котором происходит декомпозиция (разложение) исходных отношений (таблицы) на более мелкие простые отношения (таблицы).</a:t>
            </a:r>
          </a:p>
        </p:txBody>
      </p:sp>
      <p:pic>
        <p:nvPicPr>
          <p:cNvPr id="3" name="Picture 2" descr="https://zametkinapolyah.ru/wp-content/uploads/2012/10/2n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3" y="2276872"/>
            <a:ext cx="7364451" cy="324036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3E4764-2030-426A-85BC-C2CB9D708827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16632"/>
            <a:ext cx="8605838" cy="576263"/>
          </a:xfrm>
        </p:spPr>
        <p:txBody>
          <a:bodyPr>
            <a:noAutofit/>
          </a:bodyPr>
          <a:lstStyle/>
          <a:p>
            <a:r>
              <a:rPr lang="ru-RU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ПОСТРЕЛЯЦИОННАЯ, ОБЪЕКТНО-ОРИЕНТИРОВАННАЯ, МНОГОМЕРНАЯ МОДЕЛЬ ДАННЫХ</a:t>
            </a:r>
          </a:p>
        </p:txBody>
      </p:sp>
      <p:sp>
        <p:nvSpPr>
          <p:cNvPr id="15363" name="Text Box 21"/>
          <p:cNvSpPr txBox="1">
            <a:spLocks noChangeArrowheads="1"/>
          </p:cNvSpPr>
          <p:nvPr/>
        </p:nvSpPr>
        <p:spPr bwMode="auto">
          <a:xfrm>
            <a:off x="107504" y="980728"/>
            <a:ext cx="8856984" cy="5078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Постреляционная модель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данных представляет собой расширенную реляционную модель, снимающую ограничение неделимости данных, хранящихся в записях таблиц. Постреляционная модель данных допускает многозначные поля — поля, значения которых состоят из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подзначений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Набор значений многозначных полей считается самостоятельной таблицей, встроенной в основную таблицу.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Многомерные модели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являются узкоспециализированными, предназначенными для интерактивной аналитической обработки информации. Информация в этих моделях представляется в виде многомерных массивов, называемых гиперкубами. Основными понятиями этой модели являются: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агрегируемость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историчность и прогнозируемость данных.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Агрегируемость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данных означает рассмотрение информации на различных уровнях ее обобщения. Историчность данных предполагает обеспечение высокого уровня статичности (неизменности) собственно данных и их взаимосвязей, а также обязательность привязки данных ко времени.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объектно-ориентированной модели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 представлении данных имеется возможность идентифицировать отдельные записи базы. Между записями базы данных и функциями их обработки устанавливаются взаимосвязи с помощью механизмов, подобных соответствующим средствам в объектно-ориентированных языках программирования.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596B4-B5B2-476E-A56B-554D62C99F48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17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82655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https://mypresentation.ru/documents_5/f50c19e02cac3e87305409c12a85d7e7/img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B9E0C19-BE26-4155-93B1-2A4C9EE5CCD9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18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3945" y="1124744"/>
            <a:ext cx="4098055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5" descr="https://intuit.ru/EDI/20_07_20_2/1595197216-9970/tutorial/632/objects/9/files/07_02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1547" y="3948001"/>
            <a:ext cx="5364088" cy="2482014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514A0-6A41-4E46-97C8-F3FDC9CBF240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19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2">
            <a:extLst>
              <a:ext uri="{FF2B5EF4-FFF2-40B4-BE49-F238E27FC236}">
                <a16:creationId xmlns:a16="http://schemas.microsoft.com/office/drawing/2014/main" id="{C62A3E38-F6B0-423C-A257-BFE989C1AE07}"/>
              </a:ext>
            </a:extLst>
          </p:cNvPr>
          <p:cNvSpPr txBox="1">
            <a:spLocks/>
          </p:cNvSpPr>
          <p:nvPr/>
        </p:nvSpPr>
        <p:spPr>
          <a:xfrm>
            <a:off x="144016" y="214375"/>
            <a:ext cx="7221538" cy="4730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 cap="all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charset="0"/>
              </a:defRPr>
            </a:lvl1pPr>
          </a:lstStyle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itchFamily="18" charset="0"/>
              </a:rPr>
              <a:t>Вводная часть</a:t>
            </a:r>
            <a:endParaRPr lang="ru-RU" alt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FB2B0F-D2DF-44FA-AB88-A0654E864632}"/>
              </a:ext>
            </a:extLst>
          </p:cNvPr>
          <p:cNvSpPr txBox="1"/>
          <p:nvPr/>
        </p:nvSpPr>
        <p:spPr>
          <a:xfrm>
            <a:off x="269639" y="1124744"/>
            <a:ext cx="8659263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973263" indent="-1973263" defTabSz="228554" eaLnBrk="0" fontAlgn="auto" hangingPunct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b="1" dirty="0">
                <a:latin typeface="Times New Roman" panose="02020603050405020304" pitchFamily="18" charset="0"/>
                <a:cs typeface="Times New Roman" pitchFamily="18" charset="0"/>
              </a:rPr>
              <a:t>Тема лекции. </a:t>
            </a:r>
            <a:r>
              <a:rPr lang="ru-RU" altLang="ru-RU" spc="5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Модели хранения данных в системах поддержки принятия решений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CFA0187-8AD0-4276-BB88-F60FA1533688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Прямоугольник 178">
            <a:extLst>
              <a:ext uri="{FF2B5EF4-FFF2-40B4-BE49-F238E27FC236}">
                <a16:creationId xmlns:a16="http://schemas.microsoft.com/office/drawing/2014/main" id="{FEC3A36B-06E7-4926-B545-9BFAA2BBD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98" y="2700477"/>
            <a:ext cx="2047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285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pc="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Вопросы лекции: </a:t>
            </a:r>
          </a:p>
        </p:txBody>
      </p:sp>
      <p:grpSp>
        <p:nvGrpSpPr>
          <p:cNvPr id="11" name="Группа 2">
            <a:extLst>
              <a:ext uri="{FF2B5EF4-FFF2-40B4-BE49-F238E27FC236}">
                <a16:creationId xmlns:a16="http://schemas.microsoft.com/office/drawing/2014/main" id="{F6D6464C-8776-4ABC-B52D-47D90BE981EE}"/>
              </a:ext>
            </a:extLst>
          </p:cNvPr>
          <p:cNvGrpSpPr>
            <a:grpSpLocks/>
          </p:cNvGrpSpPr>
          <p:nvPr/>
        </p:nvGrpSpPr>
        <p:grpSpPr bwMode="auto">
          <a:xfrm>
            <a:off x="2255274" y="2924839"/>
            <a:ext cx="6017631" cy="556065"/>
            <a:chOff x="2215732" y="2966914"/>
            <a:chExt cx="5795212" cy="1488635"/>
          </a:xfrm>
        </p:grpSpPr>
        <p:sp>
          <p:nvSpPr>
            <p:cNvPr id="12" name="TextBox 180">
              <a:extLst>
                <a:ext uri="{FF2B5EF4-FFF2-40B4-BE49-F238E27FC236}">
                  <a16:creationId xmlns:a16="http://schemas.microsoft.com/office/drawing/2014/main" id="{F8E3E66D-405C-4624-9DBD-EEA3914C12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5732" y="3590408"/>
              <a:ext cx="5795212" cy="865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>
                <a:lnSpc>
                  <a:spcPts val="1800"/>
                </a:lnSpc>
              </a:pPr>
              <a:r>
                <a:rPr lang="ru-RU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Многомерная модель данных.</a:t>
              </a:r>
              <a:endParaRPr lang="en-US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Box 181">
              <a:extLst>
                <a:ext uri="{FF2B5EF4-FFF2-40B4-BE49-F238E27FC236}">
                  <a16:creationId xmlns:a16="http://schemas.microsoft.com/office/drawing/2014/main" id="{D766B877-7763-4BD1-A80A-22598F2146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2153" y="2966914"/>
              <a:ext cx="3031314" cy="933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ts val="2000"/>
                </a:lnSpc>
              </a:pPr>
              <a:r>
                <a:rPr lang="ru-RU" altLang="ru-RU" sz="1800" b="1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1 вопрос</a:t>
              </a:r>
            </a:p>
          </p:txBody>
        </p:sp>
      </p:grpSp>
      <p:grpSp>
        <p:nvGrpSpPr>
          <p:cNvPr id="14" name="Группа 2">
            <a:extLst>
              <a:ext uri="{FF2B5EF4-FFF2-40B4-BE49-F238E27FC236}">
                <a16:creationId xmlns:a16="http://schemas.microsoft.com/office/drawing/2014/main" id="{CEEA5D7A-9482-4D59-A7B8-709B260E6D30}"/>
              </a:ext>
            </a:extLst>
          </p:cNvPr>
          <p:cNvGrpSpPr>
            <a:grpSpLocks/>
          </p:cNvGrpSpPr>
          <p:nvPr/>
        </p:nvGrpSpPr>
        <p:grpSpPr bwMode="auto">
          <a:xfrm>
            <a:off x="2255274" y="3415591"/>
            <a:ext cx="6586643" cy="621728"/>
            <a:chOff x="2163065" y="1757805"/>
            <a:chExt cx="6343192" cy="1658346"/>
          </a:xfrm>
        </p:grpSpPr>
        <p:sp>
          <p:nvSpPr>
            <p:cNvPr id="15" name="TextBox 183">
              <a:extLst>
                <a:ext uri="{FF2B5EF4-FFF2-40B4-BE49-F238E27FC236}">
                  <a16:creationId xmlns:a16="http://schemas.microsoft.com/office/drawing/2014/main" id="{0496080D-A1E0-4016-9BA8-369B8A6682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3065" y="2431025"/>
              <a:ext cx="6343192" cy="9851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 defTabSz="228554" fontAlgn="auto">
                <a:spcBef>
                  <a:spcPts val="0"/>
                </a:spcBef>
                <a:spcAft>
                  <a:spcPts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/>
              </a:pPr>
              <a:r>
                <a: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Хранилище данных (ХД). Особенности ХД.</a:t>
              </a:r>
              <a:endParaRPr lang="ru-RU" altLang="ru-RU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6" name="TextBox 184">
              <a:extLst>
                <a:ext uri="{FF2B5EF4-FFF2-40B4-BE49-F238E27FC236}">
                  <a16:creationId xmlns:a16="http://schemas.microsoft.com/office/drawing/2014/main" id="{272F6ED4-F3C2-4A2D-ABA1-4356A130A0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77140" y="1757805"/>
              <a:ext cx="3031314" cy="931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ts val="2000"/>
                </a:lnSpc>
              </a:pPr>
              <a:r>
                <a:rPr lang="ru-RU" altLang="ru-RU" sz="1800" b="1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2 вопрос</a:t>
              </a:r>
            </a:p>
          </p:txBody>
        </p:sp>
      </p:grpSp>
      <p:grpSp>
        <p:nvGrpSpPr>
          <p:cNvPr id="17" name="Группа 2">
            <a:extLst>
              <a:ext uri="{FF2B5EF4-FFF2-40B4-BE49-F238E27FC236}">
                <a16:creationId xmlns:a16="http://schemas.microsoft.com/office/drawing/2014/main" id="{893471E3-748B-4C02-98D0-E3B50C323BC1}"/>
              </a:ext>
            </a:extLst>
          </p:cNvPr>
          <p:cNvGrpSpPr>
            <a:grpSpLocks/>
          </p:cNvGrpSpPr>
          <p:nvPr/>
        </p:nvGrpSpPr>
        <p:grpSpPr bwMode="auto">
          <a:xfrm>
            <a:off x="2269889" y="3959300"/>
            <a:ext cx="6684507" cy="579230"/>
            <a:chOff x="2137637" y="1058775"/>
            <a:chExt cx="6437439" cy="1543692"/>
          </a:xfrm>
        </p:grpSpPr>
        <p:sp>
          <p:nvSpPr>
            <p:cNvPr id="18" name="TextBox 183">
              <a:extLst>
                <a:ext uri="{FF2B5EF4-FFF2-40B4-BE49-F238E27FC236}">
                  <a16:creationId xmlns:a16="http://schemas.microsoft.com/office/drawing/2014/main" id="{149A6700-F122-4B6B-8D04-D98DB5203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9067" y="1618169"/>
              <a:ext cx="6436009" cy="984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/>
              <a:r>
                <a:rPr lang="ru-RU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Витрины данных.</a:t>
              </a:r>
              <a:endParaRPr lang="en-US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TextBox 184">
              <a:extLst>
                <a:ext uri="{FF2B5EF4-FFF2-40B4-BE49-F238E27FC236}">
                  <a16:creationId xmlns:a16="http://schemas.microsoft.com/office/drawing/2014/main" id="{A0AA7AD5-5221-43D7-A985-745D41ED3A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7637" y="1058775"/>
              <a:ext cx="3031314" cy="930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ts val="2000"/>
                </a:lnSpc>
              </a:pPr>
              <a:r>
                <a:rPr lang="ru-RU" altLang="ru-RU" sz="1800" b="1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3 вопрос</a:t>
              </a:r>
            </a:p>
          </p:txBody>
        </p:sp>
      </p:grpSp>
      <p:grpSp>
        <p:nvGrpSpPr>
          <p:cNvPr id="20" name="Группа 2">
            <a:extLst>
              <a:ext uri="{FF2B5EF4-FFF2-40B4-BE49-F238E27FC236}">
                <a16:creationId xmlns:a16="http://schemas.microsoft.com/office/drawing/2014/main" id="{FB80BEAF-2793-4993-9A57-661E62D42AF9}"/>
              </a:ext>
            </a:extLst>
          </p:cNvPr>
          <p:cNvGrpSpPr>
            <a:grpSpLocks/>
          </p:cNvGrpSpPr>
          <p:nvPr/>
        </p:nvGrpSpPr>
        <p:grpSpPr bwMode="auto">
          <a:xfrm>
            <a:off x="2290571" y="4424501"/>
            <a:ext cx="6684507" cy="579230"/>
            <a:chOff x="2137637" y="1058775"/>
            <a:chExt cx="6437439" cy="1543692"/>
          </a:xfrm>
        </p:grpSpPr>
        <p:sp>
          <p:nvSpPr>
            <p:cNvPr id="21" name="TextBox 183">
              <a:extLst>
                <a:ext uri="{FF2B5EF4-FFF2-40B4-BE49-F238E27FC236}">
                  <a16:creationId xmlns:a16="http://schemas.microsoft.com/office/drawing/2014/main" id="{03BAEFC4-C969-4950-9FC9-EBB1E64291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9067" y="1618169"/>
              <a:ext cx="6436009" cy="984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/>
              <a:r>
                <a:rPr lang="ru-RU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Понятие и модель данных OLAP.</a:t>
              </a:r>
              <a:endParaRPr lang="en-US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TextBox 184">
              <a:extLst>
                <a:ext uri="{FF2B5EF4-FFF2-40B4-BE49-F238E27FC236}">
                  <a16:creationId xmlns:a16="http://schemas.microsoft.com/office/drawing/2014/main" id="{DDB0E60D-38B7-4212-BFBF-7DE7EDE75D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7637" y="1058775"/>
              <a:ext cx="3031314" cy="930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ts val="2000"/>
                </a:lnSpc>
              </a:pPr>
              <a:r>
                <a:rPr lang="ru-RU" altLang="ru-RU" sz="1800" b="1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4 вопрос</a:t>
              </a:r>
            </a:p>
          </p:txBody>
        </p:sp>
      </p:grpSp>
      <p:grpSp>
        <p:nvGrpSpPr>
          <p:cNvPr id="23" name="Группа 2">
            <a:extLst>
              <a:ext uri="{FF2B5EF4-FFF2-40B4-BE49-F238E27FC236}">
                <a16:creationId xmlns:a16="http://schemas.microsoft.com/office/drawing/2014/main" id="{379996CC-AF51-4F0A-B9B2-0F2AE243CB18}"/>
              </a:ext>
            </a:extLst>
          </p:cNvPr>
          <p:cNvGrpSpPr>
            <a:grpSpLocks/>
          </p:cNvGrpSpPr>
          <p:nvPr/>
        </p:nvGrpSpPr>
        <p:grpSpPr bwMode="auto">
          <a:xfrm>
            <a:off x="2287979" y="4889701"/>
            <a:ext cx="6683022" cy="579230"/>
            <a:chOff x="2139067" y="1058775"/>
            <a:chExt cx="6436009" cy="1543692"/>
          </a:xfrm>
        </p:grpSpPr>
        <p:sp>
          <p:nvSpPr>
            <p:cNvPr id="24" name="TextBox 183">
              <a:extLst>
                <a:ext uri="{FF2B5EF4-FFF2-40B4-BE49-F238E27FC236}">
                  <a16:creationId xmlns:a16="http://schemas.microsoft.com/office/drawing/2014/main" id="{BC3BF605-F923-490A-837B-E73B7DC208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9067" y="1618169"/>
              <a:ext cx="6436009" cy="984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/>
              <a:r>
                <a:rPr lang="ru-RU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Структура OLAP - куба. Операции, выполняемые над кубом.</a:t>
              </a:r>
              <a:endParaRPr lang="en-US" altLang="ru-RU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Box 184">
              <a:extLst>
                <a:ext uri="{FF2B5EF4-FFF2-40B4-BE49-F238E27FC236}">
                  <a16:creationId xmlns:a16="http://schemas.microsoft.com/office/drawing/2014/main" id="{81A4A8F9-73C2-420D-9333-944F8AB316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6376" y="1058775"/>
              <a:ext cx="3031314" cy="9304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ts val="2000"/>
                </a:lnSpc>
              </a:pPr>
              <a:r>
                <a:rPr lang="ru-RU" altLang="ru-RU" sz="1800" b="1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5 вопрос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https://myslide.ru/documents_3/ca4e4ea81e500ffe0edff3aaf6a72e3e/img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1" y="0"/>
            <a:ext cx="9144000" cy="6858000"/>
          </a:xfrm>
          <a:prstGeom prst="rect">
            <a:avLst/>
          </a:prstGeom>
          <a:noFill/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9CC63B12-702C-442E-9D81-AD8C2F25F829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21"/>
          <p:cNvSpPr txBox="1">
            <a:spLocks noChangeArrowheads="1"/>
          </p:cNvSpPr>
          <p:nvPr/>
        </p:nvSpPr>
        <p:spPr bwMode="auto">
          <a:xfrm>
            <a:off x="285209" y="1034948"/>
            <a:ext cx="8856984" cy="5355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СУБД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комплекс программных средств, необходимых для создания баз данных, пополнения и организации поиска в них необходимой информации.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База данных, созданная с помощью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СУБД MS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содержит следующие объекты: таблицы, формы, запросы, отчеты, макросы и модули и хранится в одном файле с расширением .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mdb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MicrosoftDataBase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Основной структурный элемент БД в СУБД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это таблица.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проектирования БД в рамках СУБД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Access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осуществляется с помощью встроенных программ: Конструкторов и Мастеров.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Например, формирование структуры таблицы используется Конструктор таблиц, для создания запросов – Конструктор запросов, для создания форм – Мастер форм, для создания отчетов – Мастер отчетов. Процесс формирования таблицы включает создание структуры, т.е. полей из которых будет состоять каждая запись. Определяются имя, тип (текстовый, числовой, логический, объект OLE и др.), размер полей. Кроме того СУБД формирует записи специального типа, содержащие уникальные номера – ключи, с помощью которых можно организовывать связь между таблицами.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</a:t>
            </a:r>
            <a:r>
              <a:rPr lang="ru-RU" dirty="0" err="1">
                <a:latin typeface="Times New Roman" pitchFamily="18" charset="0"/>
                <a:cs typeface="Times New Roman" pitchFamily="18" charset="0"/>
              </a:rPr>
              <a:t>MicrosoftAccess</a:t>
            </a:r>
            <a:r>
              <a:rPr lang="ru-RU" dirty="0">
                <a:latin typeface="Times New Roman" pitchFamily="18" charset="0"/>
                <a:cs typeface="Times New Roman" pitchFamily="18" charset="0"/>
              </a:rPr>
              <a:t> существуют ключи двух типов: первичные и вторичные или внешние.</a:t>
            </a:r>
          </a:p>
          <a:p>
            <a:pPr algn="ctr"/>
            <a:r>
              <a:rPr lang="ru-RU" dirty="0">
                <a:latin typeface="Times New Roman" pitchFamily="18" charset="0"/>
                <a:cs typeface="Times New Roman" pitchFamily="18" charset="0"/>
              </a:rPr>
              <a:t>Первичный ключ используется для связывания таблицы с внешними ключами в других таблицах. Внешний (вторичный) ключ содержит ссылку на поле или поля первичного ключа в другой таблице и определяет способ объединения таблиц.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204A284-8234-42D1-AB31-EC133A346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52909"/>
            <a:ext cx="691356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defTabSz="914400"/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СУБД – СИСТЕМЫ УПРАВЛЕНИЯ БАЗАМИ ДАННЫХ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0D7E8-9182-4305-A5D3-56AF1AE7A324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21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451754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4980" y="257779"/>
            <a:ext cx="6913563" cy="473075"/>
          </a:xfrm>
        </p:spPr>
        <p:txBody>
          <a:bodyPr>
            <a:no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СУБД – СИСТЕМЫ УПРАВЛЕНИЯ БАЗАМИ ДАННЫХ</a:t>
            </a:r>
          </a:p>
        </p:txBody>
      </p:sp>
      <p:sp>
        <p:nvSpPr>
          <p:cNvPr id="15363" name="Text Box 21"/>
          <p:cNvSpPr txBox="1">
            <a:spLocks noChangeArrowheads="1"/>
          </p:cNvSpPr>
          <p:nvPr/>
        </p:nvSpPr>
        <p:spPr bwMode="auto">
          <a:xfrm>
            <a:off x="152189" y="1268760"/>
            <a:ext cx="8856984" cy="45243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обработки данных используется удобное средство - запрос.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 – это механизм выборки и (или) обработки данных из БД по некоторому критерию. Запросы строятся по-разному, в зависимости от потребности. 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Существует несколько групп запросов: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Запрос-выборка, предназначенный для отбора данных в таблице, не изменяющий эти данные в самой таблице: запрос сортировка и по критерию (статический критерий), запрос с параметром, который позволяет определять одно или несколько условий отбора во время выполнения запросов (динамический критерий), запрос на вычисление, предназначенный для организации нового вычисляемого поля или замены имеющегося поля вычисляемым.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Запрос-изменение, предназначенный для изменения или перемещения данных: запрос на добавление, запрос на удаление записи, запрос на обновление таблицы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Итоговые запросы, которые могут производить обобщенные вычисления и выводить групповые значения полей с помощью агрегатных функций.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D8EE83-A8E7-48AE-9D42-AF6E5EB42BBB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22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87302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08520" y="119818"/>
            <a:ext cx="77302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ПОНЯТИЕ БОЛЬШИХ ДАННЫХ И ОБЛАСТИ ПРИМЕНЕНИЯ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748464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7ACD7B1-621E-49C6-B14C-B88D00252829}"/>
              </a:ext>
            </a:extLst>
          </p:cNvPr>
          <p:cNvSpPr/>
          <p:nvPr/>
        </p:nvSpPr>
        <p:spPr>
          <a:xfrm>
            <a:off x="251520" y="1124744"/>
            <a:ext cx="8640960" cy="156966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Большие данные (</a:t>
            </a:r>
            <a:r>
              <a:rPr lang="ru-RU" sz="2400" b="1" dirty="0" err="1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lang="ru-RU" sz="2400" b="1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 err="1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ru-RU" sz="2400" b="1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b="1" dirty="0" err="1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биг</a:t>
            </a:r>
            <a:r>
              <a:rPr lang="ru-RU" sz="2400" b="1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дата)</a:t>
            </a:r>
            <a:r>
              <a:rPr lang="ru-RU" sz="24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— это структурированные и неструктурированные данные огромных объемов и разнообразия, а также методы их обработки, которые позволяют распределено анализировать информацию.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Qlik и Big Data | fbconsult">
            <a:extLst>
              <a:ext uri="{FF2B5EF4-FFF2-40B4-BE49-F238E27FC236}">
                <a16:creationId xmlns:a16="http://schemas.microsoft.com/office/drawing/2014/main" id="{34D28CC7-B0D8-4614-A7C8-F9129DD5B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96952"/>
            <a:ext cx="653415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95843136-353C-491E-BFA5-C4EF6AED296E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23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9475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3886200"/>
          </a:xfrm>
        </p:spPr>
        <p:txBody>
          <a:bodyPr>
            <a:normAutofit lnSpcReduction="10000"/>
          </a:bodyPr>
          <a:lstStyle/>
          <a:p>
            <a:pPr algn="ctr" fontAlgn="base">
              <a:buNone/>
            </a:pP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Детальная информация о том, какие товары приобрели все жители России во всех супермаркетах страны, каким способом, по каким ценам, к какой категории относятся товары, с какими скидками они были куплены.</a:t>
            </a:r>
          </a:p>
          <a:p>
            <a:pPr algn="ctr" fontAlgn="base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Big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fontAlgn="base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Статистика продаж супермаркета у дома за 2020 год.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FF118-29B9-4B5E-87C0-B95EEBB31FEA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29659"/>
            <a:ext cx="7730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INTELLIGENCE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748464" y="296571"/>
            <a:ext cx="478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EBC2E49-083F-42D5-9A85-42E1DB1E102A}"/>
              </a:ext>
            </a:extLst>
          </p:cNvPr>
          <p:cNvSpPr/>
          <p:nvPr/>
        </p:nvSpPr>
        <p:spPr>
          <a:xfrm>
            <a:off x="467544" y="814093"/>
            <a:ext cx="82809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0510" algn="just">
              <a:spcAft>
                <a:spcPts val="0"/>
              </a:spcAft>
            </a:pPr>
            <a:r>
              <a:rPr lang="ru-RU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Business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= BI = Бизнес – аналитика (</a:t>
            </a:r>
            <a:r>
              <a:rPr lang="ru-RU" sz="20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rus</a:t>
            </a:r>
            <a:r>
              <a:rPr lang="ru-RU" sz="2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— это набор IT-технологий для сбора, хранения и анализа данных, позволяющих предоставлять пользователям достоверную аналитику в удобном формате, на основе которой можно принимать эффективные решения для управления бизнес-процессами компании.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6CDFEBE-CC07-4FE5-96FB-B8AAC20F1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74" y="2636912"/>
            <a:ext cx="7776864" cy="388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5C700E0-1ED9-4E29-A38A-6F34D40C2D38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25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953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541" y="260584"/>
            <a:ext cx="8229600" cy="504056"/>
          </a:xfrm>
        </p:spPr>
        <p:txBody>
          <a:bodyPr>
            <a:no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КОНЦЕПЦИЯ ХРАНИИЩА ДАННЫХ. НАЗНАЧЕНИЕ, ЦЕЛИ И ЗАДАЧИ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1379238"/>
            <a:ext cx="8229600" cy="4608576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Первоначально компоненты информационных систем, поддерживающие решение задач стратегического управления, работали с относительно небольшим объемом агрегированных данных, которые хранились в базах данных транзакционных систем. Однако по мере роста предприятий, развития информационных технологий, а также совершенствования алгоритмов принятия решений разработчики КИС столкнулись с потребностью менеджмента в средствах, обеспечивающих проведение всестороннего анализа ситуаций на основе агрегированных данных.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База данных современных ERP-систем не обеспечивала полностью информационные потребности руководства и аналитиков организации при разработке и мониторинге стратегии, в процессе принятия решений, при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бизнес-планировании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бюджетировании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26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F3259-6BF5-414F-ADC4-C1147596A9FB}"/>
              </a:ext>
            </a:extLst>
          </p:cNvPr>
          <p:cNvSpPr txBox="1"/>
          <p:nvPr/>
        </p:nvSpPr>
        <p:spPr>
          <a:xfrm>
            <a:off x="2286000" y="324696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</a:t>
            </a:r>
            <a:endParaRPr lang="ru-RU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E331BB04-DECE-4377-AC7E-AA43CCB88317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26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93094"/>
            <a:ext cx="7272808" cy="432048"/>
          </a:xfrm>
          <a:ln/>
        </p:spPr>
        <p:txBody>
          <a:bodyPr/>
          <a:lstStyle/>
          <a:p>
            <a:pPr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ПОЧЕМУ НЕЛЬЗЯ ИСПОЛЬЗОВАТЬ ТРАДИЦИОННЫЕ БД В ПРОЦЕССЕ ПРИНЯТИЯ РЕШЕНИЙ?</a:t>
            </a:r>
            <a:r>
              <a:rPr lang="en-GB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idx="1"/>
          </p:nvPr>
        </p:nvSpPr>
        <p:spPr>
          <a:xfrm>
            <a:off x="870925" y="1556792"/>
            <a:ext cx="7772400" cy="4608513"/>
          </a:xfrm>
          <a:ln/>
        </p:spPr>
        <p:txBody>
          <a:bodyPr/>
          <a:lstStyle/>
          <a:p>
            <a:pPr algn="ctr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недостоверность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algn="ctr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низкая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производительность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нестандартных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запросах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algn="ctr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невозможность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преобразования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разнородных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так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как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они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часто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имеют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меток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времени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>
              <a:lnSpc>
                <a:spcPct val="90000"/>
              </a:lnSpc>
              <a:spcBef>
                <a:spcPts val="550"/>
              </a:spcBef>
              <a:buFont typeface="Wingdings" pitchFamily="2" charset="2"/>
              <a:buNone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</a:t>
            </a:r>
            <a:r>
              <a:rPr lang="en-GB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подготовке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отчетов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возникают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из-за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того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что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трудно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понять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где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находятся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необходимые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анализа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принятия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ctr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большинство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БД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ориентировано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только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стандартные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запросы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algn="ctr">
              <a:lnSpc>
                <a:spcPct val="90000"/>
              </a:lnSpc>
              <a:spcBef>
                <a:spcPts val="55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нужно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привлекать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программистов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выполнения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нестандартных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запросов</a:t>
            </a:r>
            <a:r>
              <a:rPr lang="en-GB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336E-8701-4183-9F57-B344A8AFD9BD}" type="slidenum">
              <a:rPr lang="en-GB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CAA9D25-95DD-42AA-9695-0FB1FCD5C050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27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Содержимое 2"/>
          <p:cNvSpPr>
            <a:spLocks noGrp="1"/>
          </p:cNvSpPr>
          <p:nvPr>
            <p:ph idx="1"/>
          </p:nvPr>
        </p:nvSpPr>
        <p:spPr>
          <a:xfrm>
            <a:off x="992990" y="1700808"/>
            <a:ext cx="7255718" cy="3619599"/>
          </a:xfrm>
          <a:ln>
            <a:solidFill>
              <a:srgbClr val="C00000"/>
            </a:solidFill>
          </a:ln>
        </p:spPr>
        <p:txBody>
          <a:bodyPr/>
          <a:lstStyle/>
          <a:p>
            <a:pPr algn="ctr">
              <a:buFont typeface="Wingdings 2" pitchFamily="18" charset="2"/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основе концепции ХД лежит идея разделения данных, используемых для оперативной обработки и для решения задач анализа. </a:t>
            </a:r>
          </a:p>
          <a:p>
            <a:pPr algn="ctr">
              <a:buFont typeface="Wingdings 2" pitchFamily="18" charset="2"/>
              <a:buNone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Хранилище данных </a:t>
            </a: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предметно ориентированный, интегрированный, неизменчивый, поддерживающий хронологию набор данных, организованный для целей поддержки принятия решений.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52F4C01-40F4-4514-9DE5-AD818C5C41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708" y="260648"/>
            <a:ext cx="8001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defTabSz="914400"/>
            <a:r>
              <a:rPr lang="ru-RU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ХРАНИЛИЩЕ ДАННЫХ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8A25CD0-E008-427F-9FEB-162CB713047D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28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7708" y="260648"/>
            <a:ext cx="8001000" cy="431800"/>
          </a:xfrm>
        </p:spPr>
        <p:txBody>
          <a:bodyPr>
            <a:no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ХРАНИЛИЩЕ ДАННЫХ</a:t>
            </a:r>
          </a:p>
        </p:txBody>
      </p:sp>
      <p:sp>
        <p:nvSpPr>
          <p:cNvPr id="15363" name="Text Box 21"/>
          <p:cNvSpPr txBox="1">
            <a:spLocks noChangeArrowheads="1"/>
          </p:cNvSpPr>
          <p:nvPr/>
        </p:nvSpPr>
        <p:spPr bwMode="auto">
          <a:xfrm>
            <a:off x="251520" y="1268760"/>
            <a:ext cx="8640959" cy="47705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Хранилища данных характеризуются следующими основными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особенностями:</a:t>
            </a:r>
          </a:p>
          <a:p>
            <a:pPr algn="ctr"/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Ориентация на предметную область, то есть в хранилище помещается информация, полезная для работы систем поддержки принятия решений, и ее структура должна быть понятна пользователям.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Защищенность, предусматривающая неизменность и не модифицируемость данных, помещенных в хранилище, и доступность только в режиме чтения.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Поддержка хронологических данных, определяющая тот факт, что для анализа требуется информация, накопленная за длительный период времени.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Интеграция в едином хранилище ранее разъединенных данных, поступающих как из внутренних, так и внешних источников, а также их проверку, согласование и структурирование.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Агрегация, предусматривающая хранение не оперативных данных, а сортируемую, фильтруемую и определенным образом обработанную информацию (суммарную информацию).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Разделение наборов данных, используемых для оперативной обработки, и тех, которые применяются для решения аналитических задач.</a:t>
            </a:r>
          </a:p>
          <a:p>
            <a:pPr algn="ctr"/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Витрина данных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представляет собой относительно небольшие и специализированные хранилища данных, содержащие только тематически ориентированные (объединенные) данные и предназначенные для использования конкретным функциональным подразделением.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979CF4-9D30-493E-B614-2628D3B8F9F4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29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12381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705" y="-243408"/>
            <a:ext cx="7886700" cy="1325563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ПОДДЕРЖКИ ПРИНЯТИЯ РЕШЕНИЙ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СППР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28650" y="1340768"/>
            <a:ext cx="7886700" cy="4351338"/>
          </a:xfrm>
        </p:spPr>
        <p:txBody>
          <a:bodyPr>
            <a:normAutofit fontScale="92500" lnSpcReduction="10000"/>
          </a:bodyPr>
          <a:lstStyle/>
          <a:p>
            <a:pPr marL="274320" indent="-274320" algn="ctr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(DSS,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Decisio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Systems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4320" indent="-274320" algn="just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задача СППР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предоставить аналитикам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инструмент для выполнения анализа данных. Необходимо отметить, что для эффективного использования СППР ее пользователь-аналитик должен обладать соответствующей квалификацией. </a:t>
            </a:r>
          </a:p>
          <a:p>
            <a:pPr marL="274320" indent="-274320" algn="just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не генерирует правильные решения, а только предоставляет аналитику данные в соответствующем виде (отчеты, таблицы, графики и т. п.) для изучения и анализа.</a:t>
            </a:r>
          </a:p>
          <a:p>
            <a:pPr marL="274320" indent="-274320" algn="ctr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СППР решают три основные задачи: сбор, хранение и анализ хранимой информации.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0AA23-42D9-47EC-9694-77CF394EAD6C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539552" y="1088740"/>
            <a:ext cx="7884368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0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itchFamily="34" charset="0"/>
              <a:cs typeface="Times New Roman" panose="02020603050405020304" pitchFamily="18" charset="0"/>
            </a:endParaRPr>
          </a:p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sz="2000" b="1" dirty="0">
              <a:solidFill>
                <a:srgbClr val="000000"/>
              </a:solidFill>
              <a:latin typeface="Times New Roman" panose="02020603050405020304" pitchFamily="18" charset="0"/>
              <a:ea typeface="Calibri" pitchFamily="34" charset="0"/>
              <a:cs typeface="Times New Roman" panose="02020603050405020304" pitchFamily="18" charset="0"/>
            </a:endParaRPr>
          </a:p>
          <a:p>
            <a:pPr marL="0" marR="0" lvl="0" indent="45085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Модель данных корпоративного хранилища </a:t>
            </a:r>
            <a:r>
              <a:rPr kumimoji="0" 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включает следующие объекты:</a:t>
            </a: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 источники данных:</a:t>
            </a: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2675"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оперативные - транзакционные системы, которые поддерживают операционную деятельность компании;</a:t>
            </a: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82675"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внешние источники – данные, полученные через Интернет или за счет ручного ввода информации;</a:t>
            </a: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основные данные – признаки, показатели, </a:t>
            </a:r>
            <a:r>
              <a:rPr kumimoji="0" 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инфокубы</a:t>
            </a:r>
            <a:r>
              <a:rPr kumimoji="0" 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, </a:t>
            </a:r>
            <a:r>
              <a:rPr kumimoji="0" lang="ru-RU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мультикубы</a:t>
            </a:r>
            <a:r>
              <a:rPr kumimoji="0" 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;</a:t>
            </a: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Ø"/>
              <a:tabLst/>
            </a:pPr>
            <a:r>
              <a:rPr kumimoji="0" 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метаданные – данные о данных.</a:t>
            </a: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450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itchFamily="34" charset="0"/>
                <a:cs typeface="Times New Roman" panose="02020603050405020304" pitchFamily="18" charset="0"/>
              </a:rPr>
              <a:t>Данные из источников могут либо напрямую поступать в хранилище, либо предварительно агрегироваться до требуемого уровня обобщения.</a:t>
            </a: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07504" y="260648"/>
            <a:ext cx="8136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ДАННЫХ КОРПОРАТИВНОГО ХРАНИЛИЩА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AE783FA-1805-446D-B83B-AE7E19768C9F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30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179512" y="168204"/>
            <a:ext cx="8712968" cy="504056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Clr>
                <a:srgbClr val="000000"/>
              </a:buClr>
              <a:buSzPct val="45000"/>
              <a:buFont typeface="Wingdings" pitchFamily="2" charset="2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kk-KZ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Архитектуры СППР</a:t>
            </a:r>
            <a:endParaRPr lang="en-GB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1612826" y="1916832"/>
            <a:ext cx="6120680" cy="2448272"/>
          </a:xfrm>
          <a:ln>
            <a:solidFill>
              <a:srgbClr val="C00000"/>
            </a:solidFill>
          </a:ln>
        </p:spPr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СППР с физическим  (классическим) ХД;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СППР с виртуальным ХД;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СППР с ВД ;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СППР с физическим ХД и с ВД 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2AD16B-1291-45C2-886D-173CE0E2DA16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31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2181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196752"/>
            <a:ext cx="7996238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500034" y="6143644"/>
            <a:ext cx="4020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ОИД - оперативные источники данных</a:t>
            </a:r>
            <a:endParaRPr lang="uk-UA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BD25C-3F5E-4B16-9595-C3666CFC0628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32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2631" y="1412776"/>
            <a:ext cx="7678737" cy="465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00C2BFB-9CF6-4EDF-8E3C-F639A9ACB5C4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33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778" y="116632"/>
            <a:ext cx="7886700" cy="637952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 СОЗДАНИЯ ФИЗИЧЕСКОГО ХД:</a:t>
            </a:r>
          </a:p>
        </p:txBody>
      </p:sp>
      <p:sp>
        <p:nvSpPr>
          <p:cNvPr id="17411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необходимость интеграции данных из неоднородных источников в распределенной среде;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высокие затраты; 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потребность в эффективном хранении и обработке очень больших объемов информации; 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необходимость наличия многоуровневых справочников метаданных; </a:t>
            </a:r>
          </a:p>
          <a:p>
            <a:pPr algn="just"/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повышенные требования к безопасности данных.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8D208-6457-467D-A82E-DC46ED11177A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34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5500688"/>
            <a:ext cx="8186738" cy="823912"/>
          </a:xfrm>
        </p:spPr>
        <p:txBody>
          <a:bodyPr>
            <a:normAutofit fontScale="85000" lnSpcReduction="10000"/>
          </a:bodyPr>
          <a:lstStyle/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Buтpина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(ВД) -  это упрощенный вариант ХД, содержащий только тематически объединенные данные.</a:t>
            </a: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6788" y="909638"/>
            <a:ext cx="7210425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D6E6F-595D-4EB9-AC7C-EC6E87769B8C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35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Заголовок 1"/>
          <p:cNvSpPr>
            <a:spLocks noGrp="1"/>
          </p:cNvSpPr>
          <p:nvPr>
            <p:ph type="title"/>
          </p:nvPr>
        </p:nvSpPr>
        <p:spPr>
          <a:xfrm>
            <a:off x="142875" y="97010"/>
            <a:ext cx="7886700" cy="615603"/>
          </a:xfrm>
        </p:spPr>
        <p:txBody>
          <a:bodyPr/>
          <a:lstStyle/>
          <a:p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АРХИТЕКТУРА ХД</a:t>
            </a: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50" y="2071688"/>
            <a:ext cx="7400925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68863-636C-4C55-B39A-BDA52D81E074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36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7886700" cy="615603"/>
          </a:xfrm>
        </p:spPr>
        <p:txBody>
          <a:bodyPr/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 ХД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39552" y="1628800"/>
            <a:ext cx="8229600" cy="3886200"/>
          </a:xfrm>
        </p:spPr>
        <p:txBody>
          <a:bodyPr>
            <a:normAutofit fontScale="85000" lnSpcReduction="20000"/>
          </a:bodyPr>
          <a:lstStyle/>
          <a:p>
            <a:pPr marL="274320" indent="-274320" algn="just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Детальными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являются данные, переносимые непосредственно из ОИД(оперативные источники данных). Они соответствуют элементарным событиям, фиксируемым OLТР системами.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нaпример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продажи, эксперименты и др.). Принято разделять все данные на измерения и факты. </a:t>
            </a:r>
          </a:p>
          <a:p>
            <a:pPr marL="274320" indent="-274320" algn="just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Измерениями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называются наборы данных, необходимые для описания событий (например, города, товары, люди и т. п.). </a:t>
            </a:r>
          </a:p>
          <a:p>
            <a:pPr marL="274320" indent="-274320" algn="just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Фактами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называются данные, отражающие сущность события (например, количество проданного товара, результаты экспериментов и т. п.). </a:t>
            </a:r>
          </a:p>
          <a:p>
            <a:pPr marL="274320" indent="-274320" algn="just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основании детальных данных могут быть получены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агрегированные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(обобщенные) данные.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45F6A-920F-4EE9-A8F5-79A97556308F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37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768" y="178420"/>
            <a:ext cx="7886700" cy="709960"/>
          </a:xfrm>
        </p:spPr>
        <p:txBody>
          <a:bodyPr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ИНФОРМАЦИОННЫЕ ПОТОКИ В ХД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35741" y="1628800"/>
            <a:ext cx="8472518" cy="4389437"/>
          </a:xfrm>
        </p:spPr>
        <p:txBody>
          <a:bodyPr>
            <a:normAutofit fontScale="85000" lnSpcReduction="20000"/>
          </a:bodyPr>
          <a:lstStyle/>
          <a:p>
            <a:pPr marL="274320" indent="-274320" algn="just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Входной поток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ow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образуется данными, копируемыми из оперативных источников данных (ОИД)  в ХД; </a:t>
            </a:r>
          </a:p>
          <a:p>
            <a:pPr marL="274320" indent="-274320" algn="just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поток обобщения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ow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образуется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аrреrированием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детальных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дaнных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 их сохранением в ХД; </a:t>
            </a:r>
          </a:p>
          <a:p>
            <a:pPr marL="274320" indent="-274320" algn="just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архивный поток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Downf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образуется перемещением детальных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дaнных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количество обращений к которым снизилось; </a:t>
            </a:r>
          </a:p>
          <a:p>
            <a:pPr marL="274320" indent="-274320" algn="just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поток метаданных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MetaFlow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образуется переносом информации о данных в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репозиторий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данных; </a:t>
            </a:r>
          </a:p>
          <a:p>
            <a:pPr marL="274320" indent="-274320" algn="just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выходной поток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(Outf1ow)  образуется данными, извлекаемыми пользователями; </a:t>
            </a:r>
          </a:p>
          <a:p>
            <a:pPr marL="274320" indent="-274320" algn="just" fontAlgn="auto"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обратный поток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Feedback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Flow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образуется очищенными данными, записываемыми обратно в ОИД. </a:t>
            </a:r>
          </a:p>
          <a:p>
            <a:pPr marL="274320" indent="-274320" algn="just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8C983-06B4-4D87-AF0C-F026331F4D72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38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Заголовок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7886700" cy="569441"/>
          </a:xfrm>
        </p:spPr>
        <p:txBody>
          <a:bodyPr/>
          <a:lstStyle/>
          <a:p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ЕТL- ПРОЦЕСС </a:t>
            </a:r>
            <a:b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(ЕXTRACTIO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Т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RANSFORMATION, LOADING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0529" y="1484784"/>
            <a:ext cx="7572375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095C93-EB17-45EB-BE07-B4845B7F734C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39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Объект 2"/>
          <p:cNvSpPr>
            <a:spLocks noGrp="1"/>
          </p:cNvSpPr>
          <p:nvPr>
            <p:ph idx="1"/>
          </p:nvPr>
        </p:nvSpPr>
        <p:spPr>
          <a:xfrm>
            <a:off x="593551" y="1052736"/>
            <a:ext cx="7578849" cy="5289997"/>
          </a:xfrm>
        </p:spPr>
        <p:txBody>
          <a:bodyPr/>
          <a:lstStyle/>
          <a:p>
            <a:pPr marL="0" indent="0" algn="ctr" eaLnBrk="1" hangingPunct="1">
              <a:buFont typeface="Arial" pitchFamily="34" charset="0"/>
              <a:buNone/>
            </a:pPr>
            <a:r>
              <a:rPr lang="ru-RU" altLang="ru-RU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itchFamily="18" charset="0"/>
              </a:rPr>
              <a:t> </a:t>
            </a:r>
          </a:p>
          <a:p>
            <a:pPr marL="0" indent="0" algn="ctr" eaLnBrk="1" hangingPunct="1">
              <a:buFont typeface="Arial" pitchFamily="34" charset="0"/>
              <a:buNone/>
            </a:pPr>
            <a:r>
              <a:rPr lang="ru-RU" altLang="ru-RU" sz="2400" b="1" dirty="0">
                <a:solidFill>
                  <a:srgbClr val="991D20"/>
                </a:solidFill>
                <a:latin typeface="Times New Roman" pitchFamily="18" charset="0"/>
                <a:cs typeface="Times New Roman" pitchFamily="18" charset="0"/>
              </a:rPr>
              <a:t>OLTP </a:t>
            </a:r>
            <a:r>
              <a:rPr lang="ru-RU" altLang="ru-RU" sz="2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</a:t>
            </a:r>
            <a:r>
              <a:rPr lang="ru-RU" altLang="ru-RU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n-</a:t>
            </a:r>
            <a:r>
              <a:rPr lang="ru-RU" altLang="ru-RU" sz="2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ru-RU" altLang="ru-RU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ine</a:t>
            </a:r>
            <a:r>
              <a:rPr lang="ru-RU" altLang="ru-RU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sz="2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</a:t>
            </a:r>
            <a:r>
              <a:rPr lang="ru-RU" altLang="ru-RU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ransaction</a:t>
            </a:r>
            <a:r>
              <a:rPr lang="ru-RU" altLang="ru-RU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sz="2400" b="1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ru-RU" altLang="ru-RU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rocessing</a:t>
            </a:r>
            <a:endParaRPr lang="ru-RU" altLang="ru-RU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 algn="ctr" eaLnBrk="1" hangingPunct="1">
              <a:buFont typeface="Arial" pitchFamily="34" charset="0"/>
              <a:buNone/>
            </a:pPr>
            <a:r>
              <a:rPr lang="ru-RU" altLang="ru-RU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оперативная ( в режиме реального времени) обработка транзакций</a:t>
            </a:r>
          </a:p>
          <a:p>
            <a:pPr marL="0" indent="0" algn="ctr" eaLnBrk="1" hangingPunct="1">
              <a:buFont typeface="Arial" pitchFamily="34" charset="0"/>
              <a:buNone/>
            </a:pPr>
            <a:endParaRPr lang="ru-RU" alt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96" y="2683256"/>
            <a:ext cx="6920383" cy="3659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88F9EC-CCBF-4AB3-8E6C-F4D005192EF6}"/>
              </a:ext>
            </a:extLst>
          </p:cNvPr>
          <p:cNvSpPr txBox="1"/>
          <p:nvPr/>
        </p:nvSpPr>
        <p:spPr>
          <a:xfrm>
            <a:off x="139920" y="116632"/>
            <a:ext cx="7024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СИСТЕМЫ ОПЕРАТИВНОЙ ОБРАБОТКИ ИНФОРМАЦИИ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5DB0857-FA80-45D0-AF41-E52BCD84C66C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52223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40816" y="0"/>
            <a:ext cx="7543800" cy="785812"/>
          </a:xfrm>
        </p:spPr>
        <p:txBody>
          <a:bodyPr/>
          <a:lstStyle/>
          <a:p>
            <a:pPr eaLnBrk="1" hangingPunct="1"/>
            <a:r>
              <a:rPr lang="ru-RU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СХЕМА ОРГАНИЗАЦИИ </a:t>
            </a:r>
            <a:r>
              <a:rPr lang="en-US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ETL</a:t>
            </a:r>
            <a:r>
              <a:rPr lang="ru-RU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3933825"/>
            <a:ext cx="8229600" cy="2701925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ru-RU" alt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После извлечения данные помещаются в так называемую промежуточную область, где для каждого источника данных создается своя таблица или отдельный файл (или и то и другое). </a:t>
            </a:r>
          </a:p>
          <a:p>
            <a:pPr algn="ctr" eaLnBrk="1" hangingPunct="1">
              <a:lnSpc>
                <a:spcPct val="90000"/>
              </a:lnSpc>
            </a:pPr>
            <a:r>
              <a:rPr lang="ru-RU" alt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некоторых случаях, когда требуется выгрузить данные из нескольких источников одного типа, для них создается общая таблица; одно из ее полей указывает на источник, из которого были взяты данные </a:t>
            </a:r>
          </a:p>
        </p:txBody>
      </p:sp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268760"/>
            <a:ext cx="5162550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EB4A46E-6090-43F4-8022-E2CE0B5FF163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40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188640"/>
            <a:ext cx="7886700" cy="615603"/>
          </a:xfrm>
        </p:spPr>
        <p:txBody>
          <a:bodyPr/>
          <a:lstStyle/>
          <a:p>
            <a:pPr eaLnBrk="1" hangingPunct="1"/>
            <a:r>
              <a:rPr lang="ru-RU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 ПРЕОБРАЗОВАНИЯ ДАННЫХ В </a:t>
            </a:r>
            <a:r>
              <a:rPr lang="en-US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ETL</a:t>
            </a:r>
            <a:r>
              <a:rPr lang="ru-RU" alt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19263"/>
            <a:ext cx="8229600" cy="1493837"/>
          </a:xfrm>
        </p:spPr>
        <p:txBody>
          <a:bodyPr/>
          <a:lstStyle/>
          <a:p>
            <a:pPr marL="0" indent="0" algn="ctr" eaLnBrk="1" hangingPunct="1">
              <a:buNone/>
            </a:pPr>
            <a:r>
              <a:rPr lang="ru-RU" alt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процессе преобразования данных в рамках ETL чаще всего выполняются следующие операции: 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188" y="3789363"/>
            <a:ext cx="7993062" cy="160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3F3F012-DBFD-4E5E-A154-B1F4B99F7F68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41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Заголовок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7886700" cy="543595"/>
          </a:xfrm>
        </p:spPr>
        <p:txBody>
          <a:bodyPr/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ОЧИСТКА ДАННЫХ </a:t>
            </a:r>
          </a:p>
        </p:txBody>
      </p:sp>
      <p:sp>
        <p:nvSpPr>
          <p:cNvPr id="24579" name="Содержимое 2"/>
          <p:cNvSpPr>
            <a:spLocks noGrp="1"/>
          </p:cNvSpPr>
          <p:nvPr>
            <p:ph idx="1"/>
          </p:nvPr>
        </p:nvSpPr>
        <p:spPr>
          <a:xfrm>
            <a:off x="1043608" y="1412776"/>
            <a:ext cx="6679654" cy="3456384"/>
          </a:xfrm>
          <a:ln>
            <a:solidFill>
              <a:srgbClr val="C00000"/>
            </a:solidFill>
          </a:ln>
        </p:spPr>
        <p:txBody>
          <a:bodyPr/>
          <a:lstStyle/>
          <a:p>
            <a:pPr algn="ctr">
              <a:buFont typeface="Wingdings 2" pitchFamily="18" charset="2"/>
              <a:buNone/>
            </a:pPr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Уровень ячейки таблицы: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Орфографические ошибки (опечатки) 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тсутствие данных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Фиктивные значения  </a:t>
            </a:r>
          </a:p>
          <a:p>
            <a:pPr algn="ctr"/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Логически неверные значения </a:t>
            </a:r>
          </a:p>
          <a:p>
            <a:pPr algn="ctr"/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Закодированные значения </a:t>
            </a:r>
          </a:p>
          <a:p>
            <a:pPr algn="ctr"/>
            <a:r>
              <a:rPr lang="ru-RU"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Составные значения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EB5E6-E29A-4849-8541-56E988F89173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42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 Box 21"/>
          <p:cNvSpPr txBox="1">
            <a:spLocks noChangeArrowheads="1"/>
          </p:cNvSpPr>
          <p:nvPr/>
        </p:nvSpPr>
        <p:spPr bwMode="auto">
          <a:xfrm>
            <a:off x="323528" y="1124744"/>
            <a:ext cx="8208912" cy="283154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OLAP (</a:t>
            </a:r>
            <a:r>
              <a:rPr lang="ru-RU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OnlineAnalyticalProcessing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технология оперативной аналитической обработки данных, использующая методы и средства для сбора, хранения и анализа многомерных данных в целях поддержки процессов принятия решений.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ctr"/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Основное назначение OLAP-систем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поддержка аналитической деятельности, произвольных запросов пользователей – аналитиков. Цель OLAP-анализа – проверка возникающих гипотез.</a:t>
            </a:r>
          </a:p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анализа зависимостей между различными параметрами предполагает возможность представления данных в виде многомерной модели - гиперкуба, или OLAP-куба.</a:t>
            </a:r>
          </a:p>
          <a:p>
            <a:pPr algn="ctr"/>
            <a:r>
              <a:rPr lang="ru-RU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AutoShape 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215338" y="6357959"/>
            <a:ext cx="470483" cy="369332"/>
          </a:xfrm>
          <a:prstGeom prst="actionButtonForwardNex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defRPr/>
            </a:pPr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 descr="https://studfiles.net/html/2706/460/html_0T8XqSwYTJ.mMby/img-ob55lQ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861048"/>
            <a:ext cx="2446020" cy="21882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D357A0BF-A55C-4825-A656-930F01A3E5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162" y="146490"/>
            <a:ext cx="8501062" cy="55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defTabSz="914400">
              <a:lnSpc>
                <a:spcPct val="150000"/>
              </a:lnSpc>
            </a:pPr>
            <a:r>
              <a:rPr lang="ru-RU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ПОНЯТИЕ И МОДЕЛЬ ДАННЫХ OLAP. СТРУКТУРА OLAP-КУБА.</a:t>
            </a:r>
            <a:endParaRPr lang="ru-RU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057CB10-80F7-4784-BF86-168897C55FCE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43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5750" y="214312"/>
            <a:ext cx="7886700" cy="54359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ОLАР-СИСТЕМЫ </a:t>
            </a:r>
            <a:b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МНОГОМЕРНАЯ МОДЕЛЬ ДАННЫХ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08525"/>
          </a:xfrm>
        </p:spPr>
        <p:txBody>
          <a:bodyPr>
            <a:normAutofit fontScale="77500" lnSpcReduction="20000"/>
          </a:bodyPr>
          <a:lstStyle/>
          <a:p>
            <a:pPr marL="274320" indent="-274320" algn="ctr" fontAlgn="auto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Измерение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74320" indent="-274320" algn="ctr" fontAlgn="auto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последовательность значений одного из анализируемых параметров. Например, для параметра "время" это последовательность календарных дней, для параметра "регион" это может быть список городов. </a:t>
            </a:r>
          </a:p>
          <a:p>
            <a:pPr marL="274320" indent="-274320" algn="ctr" fontAlgn="auto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ученому Кодду,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многомерное концептуальное представление </a:t>
            </a:r>
          </a:p>
          <a:p>
            <a:pPr marL="274320" indent="-274320" algn="ctr" fontAlgn="auto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множественная перспектива, состоящая из нескольких независимых измерений, вдоль которых могут быть проанализированы определенные совокупности данных. Одновременный анализ по нескольким измерениям определяется как многомерный анализ.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0CEFDA-8B8A-42BE-89FF-F8F68FA7E825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44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53162" y="146490"/>
            <a:ext cx="8501062" cy="5508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ПОНЯТИЕ И МОДЕЛЬ ДАННЫХ OLAP. СТРУКТУРА OLAP-КУБА.</a:t>
            </a:r>
          </a:p>
        </p:txBody>
      </p:sp>
      <p:sp>
        <p:nvSpPr>
          <p:cNvPr id="15363" name="Text Box 21"/>
          <p:cNvSpPr txBox="1">
            <a:spLocks noChangeArrowheads="1"/>
          </p:cNvSpPr>
          <p:nvPr/>
        </p:nvSpPr>
        <p:spPr bwMode="auto">
          <a:xfrm>
            <a:off x="179512" y="928672"/>
            <a:ext cx="8678767" cy="45243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Оси куба представляют собой измерения, по которым откладывают параметры, относящиеся к анализируемой предметной области, например, названия товаров и названия месяцев года.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пересечении осей измерений располагаются данные, количественно характеризующие анализируемые факты - меры, например, объемы продаж, выраженные в единицах продукции.</a:t>
            </a: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простейшем случае двумерного куба получается таблица, показывающая значения уровней продаж по товарам и месяцам.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Дальнейшее усложнение модели данных возможно по нескольким направлениям: увеличение числа измерений данные о продажах не только по месяцам и товарам, но и по регионам. В этом случае куб становится трехмерным; усложнение содержимого ячейки например, нас может интересовать не только уровень продаж, но и чистая прибыль или остаток на складе. В этом случае в ячейке будет несколько значений; введение иерархии в пределах одного измерения общее понятие "время" связано с иерархией значений: год состоит из кварталов, квартал из месяцев и т.д.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8F0C6-EBBB-422C-A587-071022F01260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45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4438196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extBox 2"/>
          <p:cNvSpPr txBox="1">
            <a:spLocks noChangeArrowheads="1"/>
          </p:cNvSpPr>
          <p:nvPr/>
        </p:nvSpPr>
        <p:spPr bwMode="auto">
          <a:xfrm>
            <a:off x="0" y="218073"/>
            <a:ext cx="69027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eaLnBrk="1" hangingPunct="1"/>
            <a:r>
              <a:rPr lang="ru-RU" alt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МНОГОМЕРНЫЕ ХД. ИЗМЕРЕНИЯ И ФАКТЫ В МНОГОМЕРНОМ КУБЕ</a:t>
            </a:r>
          </a:p>
        </p:txBody>
      </p:sp>
      <p:pic>
        <p:nvPicPr>
          <p:cNvPr id="1536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1147763"/>
            <a:ext cx="8077200" cy="532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CE514-047C-48E8-B59E-8CD341D1DC0B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46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265569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26570" y="142969"/>
            <a:ext cx="8501062" cy="5508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ПОНЯТИЕ И МОДЕЛЬ ДАННЫХ OLAP. СТРУКТУРА OLAP-КУБА</a:t>
            </a:r>
          </a:p>
        </p:txBody>
      </p:sp>
      <p:sp>
        <p:nvSpPr>
          <p:cNvPr id="15363" name="Text Box 21"/>
          <p:cNvSpPr txBox="1">
            <a:spLocks noChangeArrowheads="1"/>
          </p:cNvSpPr>
          <p:nvPr/>
        </p:nvSpPr>
        <p:spPr bwMode="auto">
          <a:xfrm>
            <a:off x="251520" y="928672"/>
            <a:ext cx="8606759" cy="36933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Над гиперкубом могут выполняться следующие операции:</a:t>
            </a:r>
          </a:p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Срез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- формируется подмножество многомерного массива данных, соответствующее единственному значению одного или нескольких элементов измерений, не входящих в это подмножество.</a:t>
            </a:r>
          </a:p>
          <a:p>
            <a:pPr lvl="0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Вращение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изменение расположения измерений, представленных в отчете или на отображаемой странице. Например, операция вращения может заключаться в перестановке местами строк и столбцов таблицы. Кроме того, вращением куба данных является перемещение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внетабличных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измерений на место измерений, представленных на отображаемой странице, и наоборот.</a:t>
            </a:r>
          </a:p>
          <a:p>
            <a:pPr lvl="0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Консолидация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(свертка) и детализация - операции, которые определяют переход вверх по направлению от детального представления данных к агрегированному и наоборот, соответственно. 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utoShape 5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215338" y="6357959"/>
            <a:ext cx="470483" cy="369332"/>
          </a:xfrm>
          <a:prstGeom prst="actionButtonForwardNext">
            <a:avLst/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>
              <a:defRPr/>
            </a:pPr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https://studfiles.net/html/2706/460/html_0T8XqSwYTJ.mMby/img-Lza3H3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70" y="4581129"/>
            <a:ext cx="2401214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 flipH="1">
            <a:off x="251520" y="587727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среза</a:t>
            </a:r>
          </a:p>
        </p:txBody>
      </p:sp>
      <p:pic>
        <p:nvPicPr>
          <p:cNvPr id="8" name="Рисунок 7" descr="https://studfiles.net/html/2706/460/html_0T8XqSwYTJ.mMby/img-X2wDCp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341134"/>
            <a:ext cx="2888408" cy="134408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 flipH="1">
            <a:off x="2627784" y="5781198"/>
            <a:ext cx="249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вращения</a:t>
            </a:r>
          </a:p>
        </p:txBody>
      </p:sp>
      <p:pic>
        <p:nvPicPr>
          <p:cNvPr id="10" name="Рисунок 9" descr="https://studfiles.net/html/2706/460/html_0T8XqSwYTJ.mMby/img-85XGb_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272" y="4581129"/>
            <a:ext cx="2667432" cy="75628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 flipH="1">
            <a:off x="5857976" y="5715079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Консолидация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FA7B5A62-854A-46AE-801F-8D98EA60CAAA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47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75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Box 2"/>
          <p:cNvSpPr txBox="1">
            <a:spLocks noChangeArrowheads="1"/>
          </p:cNvSpPr>
          <p:nvPr/>
        </p:nvSpPr>
        <p:spPr bwMode="auto">
          <a:xfrm>
            <a:off x="179388" y="765175"/>
            <a:ext cx="8713787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just" eaLnBrk="1" hangingPunct="1"/>
            <a:r>
              <a:rPr lang="ru-RU" altLang="ru-RU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itchFamily="18" charset="0"/>
              </a:rPr>
              <a:t>В процессе поиска и извлечения из гиперкуба нужной информации над его измерениями производится:</a:t>
            </a:r>
          </a:p>
          <a:p>
            <a:pPr algn="ctr" eaLnBrk="1" hangingPunct="1"/>
            <a:r>
              <a:rPr lang="ru-RU" altLang="ru-RU" sz="2200" dirty="0">
                <a:solidFill>
                  <a:srgbClr val="991D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sz="2200" b="1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сечение (срез); </a:t>
            </a:r>
            <a:r>
              <a:rPr lang="ru-RU" altLang="ru-RU" sz="2200" b="1" i="1" u="sng" dirty="0">
                <a:solidFill>
                  <a:srgbClr val="991D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sz="2200" b="1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транспонирование; </a:t>
            </a:r>
            <a:r>
              <a:rPr lang="ru-RU" altLang="ru-RU" sz="2200" b="1" i="1" u="sng" dirty="0">
                <a:solidFill>
                  <a:srgbClr val="991D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sz="2200" b="1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свертка; </a:t>
            </a:r>
            <a:r>
              <a:rPr lang="ru-RU" altLang="ru-RU" sz="2200" b="1" i="1" u="sng" dirty="0">
                <a:solidFill>
                  <a:srgbClr val="991D2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altLang="ru-RU" sz="2200" b="1" i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детализация.</a:t>
            </a:r>
          </a:p>
        </p:txBody>
      </p:sp>
      <p:pic>
        <p:nvPicPr>
          <p:cNvPr id="1638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6" y="2855193"/>
            <a:ext cx="4303712" cy="403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888" y="2535238"/>
            <a:ext cx="4329112" cy="4322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57394"/>
            <a:ext cx="822960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FE881B6-76BD-4545-87A2-A531220462ED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48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130540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Box 2"/>
          <p:cNvSpPr txBox="1">
            <a:spLocks noChangeArrowheads="1"/>
          </p:cNvSpPr>
          <p:nvPr/>
        </p:nvSpPr>
        <p:spPr bwMode="auto">
          <a:xfrm>
            <a:off x="31715" y="174531"/>
            <a:ext cx="85693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eaLnBrk="1" hangingPunct="1"/>
            <a:r>
              <a:rPr lang="ru-RU" alt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СВЕРТКА ИСХОДНОЙ ТАБЛИЦЫ ПО ИЗМЕРЕНИЮ «ТОВАР» (КОНСОЛИДАЦИЯ И ДЕТАЛИЗАЦИЯ)</a:t>
            </a: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341438"/>
            <a:ext cx="6127750" cy="302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365625"/>
            <a:ext cx="6261100" cy="165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C81881B-14C0-4CC1-8F33-23FD6BFEA955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49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79443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Объект 2"/>
          <p:cNvSpPr>
            <a:spLocks noGrp="1"/>
          </p:cNvSpPr>
          <p:nvPr>
            <p:ph idx="1"/>
          </p:nvPr>
        </p:nvSpPr>
        <p:spPr>
          <a:xfrm>
            <a:off x="0" y="260648"/>
            <a:ext cx="8229600" cy="465114"/>
          </a:xfrm>
        </p:spPr>
        <p:txBody>
          <a:bodyPr/>
          <a:lstStyle/>
          <a:p>
            <a:pPr marL="0" indent="0" eaLnBrk="1" hangingPunct="1">
              <a:buFont typeface="Arial" pitchFamily="34" charset="0"/>
              <a:buNone/>
            </a:pPr>
            <a:r>
              <a:rPr lang="ru-RU" alt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itchFamily="18" charset="0"/>
              </a:rPr>
              <a:t>СИСТЕМА ПОДДЕРЖКИ ПРИНЯТИЯ РЕШЕНИЙ (СППР)</a:t>
            </a:r>
          </a:p>
        </p:txBody>
      </p:sp>
      <p:pic>
        <p:nvPicPr>
          <p:cNvPr id="410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68413"/>
            <a:ext cx="8750300" cy="470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77D15-8925-4C45-9147-3C57A57CA0F9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64525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Заголовок 1"/>
          <p:cNvSpPr>
            <a:spLocks noGrp="1"/>
          </p:cNvSpPr>
          <p:nvPr>
            <p:ph type="title"/>
          </p:nvPr>
        </p:nvSpPr>
        <p:spPr>
          <a:xfrm>
            <a:off x="143583" y="38592"/>
            <a:ext cx="7886700" cy="709960"/>
          </a:xfrm>
        </p:spPr>
        <p:txBody>
          <a:bodyPr/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ОПЕРАЦИЯ ВРАЩЕНИЯ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(ROTATE)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ИЛИ ТРАНСПОНИРОВАНИЯ</a:t>
            </a: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763" y="1772816"/>
            <a:ext cx="723900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5AC287-0DC1-457F-B417-4E33A48B83D4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50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46273"/>
            <a:ext cx="4032448" cy="764704"/>
          </a:xfrm>
          <a:scene3d>
            <a:camera prst="orthographicFront">
              <a:rot lat="0" lon="21299999" rev="0"/>
            </a:camera>
            <a:lightRig rig="threePt" dir="t"/>
          </a:scene3d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КОНСОЛИДАЦИЯ (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DRILL UP) </a:t>
            </a:r>
            <a:b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ДЕТАЛИЗАЦИЯ (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DRILL DOWN)</a:t>
            </a:r>
            <a:endParaRPr lang="ru-RU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7368" y="1340768"/>
            <a:ext cx="5529263" cy="507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09B01-8415-44CE-AC3F-D0D04FBF1839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51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Заголовок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7886700" cy="687611"/>
          </a:xfrm>
        </p:spPr>
        <p:txBody>
          <a:bodyPr/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OLAP-</a:t>
            </a:r>
            <a:r>
              <a:rPr lang="ru-RU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СЕРВЕРЫ</a:t>
            </a:r>
          </a:p>
        </p:txBody>
      </p:sp>
      <p:sp>
        <p:nvSpPr>
          <p:cNvPr id="34819" name="Содержимое 2"/>
          <p:cNvSpPr>
            <a:spLocks noGrp="1"/>
          </p:cNvSpPr>
          <p:nvPr>
            <p:ph idx="1"/>
          </p:nvPr>
        </p:nvSpPr>
        <p:spPr>
          <a:xfrm>
            <a:off x="539552" y="1700808"/>
            <a:ext cx="7886700" cy="4752527"/>
          </a:xfrm>
        </p:spPr>
        <p:txBody>
          <a:bodyPr/>
          <a:lstStyle/>
          <a:p>
            <a:pPr algn="ctr">
              <a:buFont typeface="Wingdings 2" pitchFamily="18" charset="2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MOLAP 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Font typeface="Wingdings 2" pitchFamily="18" charset="2"/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многомерный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multiv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е) О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АР.  Для реализации многомерной модели используют многомерные БД; </a:t>
            </a:r>
          </a:p>
          <a:p>
            <a:pPr algn="ctr">
              <a:buFont typeface="Wingdings 2" pitchFamily="18" charset="2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ROLAP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buFont typeface="Wingdings 2" pitchFamily="18" charset="2"/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реляционный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l) OLAP.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реализации многомерной модели используют реляционные БД; </a:t>
            </a:r>
          </a:p>
          <a:p>
            <a:pPr algn="ctr">
              <a:buFont typeface="Wingdings 2" pitchFamily="18" charset="2"/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HOLAP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buFont typeface="Wingdings 2" pitchFamily="18" charset="2"/>
              <a:buNone/>
            </a:pP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гибридный (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hybrid) OLAP.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Для реализации многомерной модели используют и многомерные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реляционные БД. </a:t>
            </a:r>
          </a:p>
          <a:p>
            <a:pPr algn="ctr">
              <a:buFont typeface="Wingdings 2" pitchFamily="18" charset="2"/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5F055-1441-44E7-B265-7215AEE431A3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52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4" descr="http://www.citforum.idknet.com/consulting/BI/molap_overview/img6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2731756"/>
            <a:ext cx="422910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TextBox 5"/>
          <p:cNvSpPr txBox="1">
            <a:spLocks noChangeArrowheads="1"/>
          </p:cNvSpPr>
          <p:nvPr/>
        </p:nvSpPr>
        <p:spPr bwMode="auto">
          <a:xfrm>
            <a:off x="428625" y="1176226"/>
            <a:ext cx="828675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Каждый «кубик» преобразуется в отдельную строку таблицы: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062029E-628A-4C1A-A402-72D084146C2F}"/>
              </a:ext>
            </a:extLst>
          </p:cNvPr>
          <p:cNvSpPr txBox="1">
            <a:spLocks/>
          </p:cNvSpPr>
          <p:nvPr/>
        </p:nvSpPr>
        <p:spPr bwMode="auto">
          <a:xfrm>
            <a:off x="257348" y="0"/>
            <a:ext cx="7886700" cy="831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defTabSz="914400"/>
            <a:r>
              <a:rPr lang="en-US" sz="32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MOLAP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59BFE5A-0E44-45C8-9222-55145C27CF5D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53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>
          <a:xfrm>
            <a:off x="257348" y="0"/>
            <a:ext cx="7886700" cy="831627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MOLAP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867" name="Содержимое 2"/>
          <p:cNvSpPr>
            <a:spLocks noGrp="1"/>
          </p:cNvSpPr>
          <p:nvPr>
            <p:ph idx="1"/>
          </p:nvPr>
        </p:nvSpPr>
        <p:spPr>
          <a:xfrm>
            <a:off x="539552" y="1556792"/>
            <a:ext cx="8229600" cy="3886200"/>
          </a:xfrm>
        </p:spPr>
        <p:txBody>
          <a:bodyPr/>
          <a:lstStyle/>
          <a:p>
            <a:pPr algn="ctr">
              <a:buFont typeface="Wingdings 2" pitchFamily="18" charset="2"/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Преимущества:</a:t>
            </a:r>
          </a:p>
          <a:p>
            <a:pPr lvl="1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 и выборка данных осуществляются значительно быстрее, </a:t>
            </a:r>
          </a:p>
          <a:p>
            <a:pPr lvl="1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легко включить в информационную модель разнообразные встроенные функции.</a:t>
            </a:r>
          </a:p>
          <a:p>
            <a:pPr algn="ctr">
              <a:buFont typeface="Wingdings 2" pitchFamily="18" charset="2"/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Недостатки:</a:t>
            </a:r>
          </a:p>
          <a:p>
            <a:pPr lvl="1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большой объем,</a:t>
            </a:r>
          </a:p>
          <a:p>
            <a:pPr lvl="1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сложно хранить разреженные данные,</a:t>
            </a:r>
          </a:p>
          <a:p>
            <a:pPr lvl="1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чувствительны к изменениям структуры  многомерной модели.</a:t>
            </a:r>
          </a:p>
          <a:p>
            <a:pPr>
              <a:buFont typeface="Wingdings 2" pitchFamily="18" charset="2"/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0FA13-CDE8-4259-804B-DBFA102E386A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54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Заголовок 1"/>
          <p:cNvSpPr>
            <a:spLocks noGrp="1"/>
          </p:cNvSpPr>
          <p:nvPr>
            <p:ph type="title"/>
          </p:nvPr>
        </p:nvSpPr>
        <p:spPr>
          <a:xfrm>
            <a:off x="35496" y="188640"/>
            <a:ext cx="8640960" cy="632048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MOLAP – 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когда использовать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891" name="Содержимое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3886200"/>
          </a:xfrm>
        </p:spPr>
        <p:txBody>
          <a:bodyPr/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объем исходных данных для анализа не слишком велик (не более нескольких гигабайт), т. е. уровень агрегации данных достаточно высок; 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набор информационных измерений стабилен; 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время ответа системы на нерегламентированные запросы является наиболее критичным параметром; </a:t>
            </a:r>
          </a:p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требуется широкое использование сложных встроенных функций. </a:t>
            </a:r>
          </a:p>
          <a:p>
            <a:pPr algn="ctr">
              <a:buFont typeface="Wingdings 2" pitchFamily="18" charset="2"/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10325F-34E0-4C53-8258-0ABCF0D7EBC5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55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Заголовок 1"/>
          <p:cNvSpPr>
            <a:spLocks noGrp="1"/>
          </p:cNvSpPr>
          <p:nvPr>
            <p:ph type="title"/>
          </p:nvPr>
        </p:nvSpPr>
        <p:spPr>
          <a:xfrm>
            <a:off x="0" y="29055"/>
            <a:ext cx="7886700" cy="853405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ROLAP – </a:t>
            </a:r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СХЕМА «ЗВЕЗДА»</a:t>
            </a:r>
          </a:p>
        </p:txBody>
      </p:sp>
      <p:sp>
        <p:nvSpPr>
          <p:cNvPr id="38916" name="TextBox 6"/>
          <p:cNvSpPr txBox="1">
            <a:spLocks noChangeArrowheads="1"/>
          </p:cNvSpPr>
          <p:nvPr/>
        </p:nvSpPr>
        <p:spPr bwMode="auto">
          <a:xfrm>
            <a:off x="2051720" y="6150815"/>
            <a:ext cx="59879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центре – таблица фактов, по краям – таблицы измерений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48435"/>
            <a:ext cx="6307309" cy="4536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C7E63E5D-5B9D-4CB3-AE97-F18A4D0D5309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56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Заголовок 1"/>
          <p:cNvSpPr>
            <a:spLocks noGrp="1"/>
          </p:cNvSpPr>
          <p:nvPr>
            <p:ph type="title"/>
          </p:nvPr>
        </p:nvSpPr>
        <p:spPr>
          <a:xfrm>
            <a:off x="0" y="71109"/>
            <a:ext cx="7886700" cy="759619"/>
          </a:xfrm>
        </p:spPr>
        <p:txBody>
          <a:bodyPr/>
          <a:lstStyle/>
          <a:p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ROLAP – </a:t>
            </a:r>
            <a:r>
              <a:rPr lang="ru-RU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СХЕМА «СНЕЖИНКА»</a:t>
            </a:r>
          </a:p>
        </p:txBody>
      </p:sp>
      <p:pic>
        <p:nvPicPr>
          <p:cNvPr id="39939" name="Picture 4" descr="http://www.intuit.ru/department/database/mssqlsas2008/class/free/1/01_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25" y="2071688"/>
            <a:ext cx="5905500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63" y="1548086"/>
            <a:ext cx="7456437" cy="48289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E3BFAA2-DB55-42E7-8252-BEC6E791285B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57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Заголовок 1"/>
          <p:cNvSpPr>
            <a:spLocks noGrp="1"/>
          </p:cNvSpPr>
          <p:nvPr>
            <p:ph type="title"/>
          </p:nvPr>
        </p:nvSpPr>
        <p:spPr>
          <a:xfrm>
            <a:off x="179512" y="60953"/>
            <a:ext cx="5942484" cy="991783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ROLAP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1412776"/>
            <a:ext cx="8229600" cy="3886200"/>
          </a:xfrm>
        </p:spPr>
        <p:txBody>
          <a:bodyPr>
            <a:normAutofit fontScale="62500" lnSpcReduction="20000"/>
          </a:bodyPr>
          <a:lstStyle/>
          <a:p>
            <a:pPr marL="274320" indent="-274320" algn="ctr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Плюсы:</a:t>
            </a:r>
          </a:p>
          <a:p>
            <a:pPr marL="274320" indent="-274320" fontAlgn="auto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большинстве случаев корпоративные хранилища данных реализуются средствами реляционных СУБД и инструменты ROLAP позволяют производить анализ непосредственно над ними. </a:t>
            </a:r>
          </a:p>
          <a:p>
            <a:pPr marL="274320" indent="-274320" fontAlgn="auto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случае переменной размерности задачи, когда изменения в структуру измерений приходится вносить достаточно часто, RОLАР системы с динамическим представлением размерности являются оптимальным решением, т. к. в них такие модификации не требуют физической реорганизации БД; </a:t>
            </a:r>
          </a:p>
          <a:p>
            <a:pPr marL="274320" indent="-274320" fontAlgn="auto">
              <a:lnSpc>
                <a:spcPct val="120000"/>
              </a:lnSpc>
              <a:spcAft>
                <a:spcPts val="0"/>
              </a:spcAft>
              <a:buClr>
                <a:schemeClr val="accent3"/>
              </a:buClr>
              <a:buFont typeface="Wingdings 2"/>
              <a:buChar char=""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реляционные СУБД обеспечивают значительно более высокий уровень защиты данных и хорошие возможности разграничения прав доступа. </a:t>
            </a:r>
          </a:p>
          <a:p>
            <a:pPr marL="274320" indent="-274320" algn="ctr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Минусы: низкая скорость работы!</a:t>
            </a:r>
          </a:p>
          <a:p>
            <a:pPr marL="274320" indent="-274320" fontAlgn="auto">
              <a:spcAft>
                <a:spcPts val="0"/>
              </a:spcAft>
              <a:buClr>
                <a:schemeClr val="accent3"/>
              </a:buClr>
              <a:buFont typeface="Wingdings 2"/>
              <a:buNone/>
              <a:defRPr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29388-02E2-4383-90FF-2C5C5B4330A6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58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>
            <a:extLst>
              <a:ext uri="{FF2B5EF4-FFF2-40B4-BE49-F238E27FC236}">
                <a16:creationId xmlns:a16="http://schemas.microsoft.com/office/drawing/2014/main" id="{1C0F307C-DBA2-49D3-8C51-2E016FA52E9C}"/>
              </a:ext>
            </a:extLst>
          </p:cNvPr>
          <p:cNvSpPr txBox="1">
            <a:spLocks/>
          </p:cNvSpPr>
          <p:nvPr/>
        </p:nvSpPr>
        <p:spPr bwMode="auto">
          <a:xfrm>
            <a:off x="452438" y="1019175"/>
            <a:ext cx="82296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" pitchFamily="2" charset="2"/>
              <a:buNone/>
              <a:defRPr sz="3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buFont typeface="Arial" panose="020B0604020202020204" pitchFamily="34" charset="0"/>
              <a:buNone/>
            </a:pPr>
            <a:r>
              <a:rPr lang="ru-RU" altLang="ru-RU" sz="4000" b="1">
                <a:solidFill>
                  <a:srgbClr val="00BE5A"/>
                </a:solidFill>
              </a:rPr>
              <a:t>Спасибо за внимание!</a:t>
            </a:r>
          </a:p>
        </p:txBody>
      </p:sp>
      <p:pic>
        <p:nvPicPr>
          <p:cNvPr id="4" name="Содержимое 7" descr="здание.jpg">
            <a:extLst>
              <a:ext uri="{FF2B5EF4-FFF2-40B4-BE49-F238E27FC236}">
                <a16:creationId xmlns:a16="http://schemas.microsoft.com/office/drawing/2014/main" id="{A3E491D8-7B49-42DE-9445-CC5499E344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contrast="-13000"/>
          </a:blip>
          <a:srcRect b="12003"/>
          <a:stretch>
            <a:fillRect/>
          </a:stretch>
        </p:blipFill>
        <p:spPr>
          <a:xfrm>
            <a:off x="1767116" y="1745000"/>
            <a:ext cx="5544617" cy="30618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936CD411-CCD6-49A0-BF6F-733046EADA81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59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7504" y="188640"/>
            <a:ext cx="8501062" cy="693738"/>
          </a:xfrm>
        </p:spPr>
        <p:txBody>
          <a:bodyPr>
            <a:no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СОСТАВЛЯЕТ ОСНОВУ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OLTP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-МОДЕЛИ</a:t>
            </a:r>
            <a:endParaRPr lang="ru-RU" sz="1800" i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363" name="Text Box 21"/>
          <p:cNvSpPr txBox="1">
            <a:spLocks noChangeArrowheads="1"/>
          </p:cNvSpPr>
          <p:nvPr/>
        </p:nvSpPr>
        <p:spPr bwMode="auto">
          <a:xfrm>
            <a:off x="611560" y="1556792"/>
            <a:ext cx="8286808" cy="3693319"/>
          </a:xfrm>
          <a:prstGeom prst="rect">
            <a:avLst/>
          </a:prstGeom>
          <a:noFill/>
          <a:ln w="9525" algn="ctr">
            <a:solidFill>
              <a:srgbClr val="C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OLTP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OnlineTransactionProcessing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транзакционная система — обработка транзакций в реальном времени. Способ организации БД, при котором система работает с небольшими по размерам транзакциями, но идущими большим потоком, и при этом клиенту требуется от системы минимальное время отклика.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Термин OLTP применяют также к системам (приложениям). OLTP-системы предназначены для ввода, структурированного хранения и обработки информации (операций, документов) в режиме реального времени.</a:t>
            </a: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OLTP-системы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системы оперативной обработки транзакций. Основная функция подобных систем заключается в одновременном выполнении большого количества коротких транзакций от большого числа пользователей. Сами транзакции выглядят относительно просто, например, "снять сумму денег со счета А, добавить эту сумму на счет В".</a:t>
            </a:r>
          </a:p>
          <a:p>
            <a:pPr algn="ctr"/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96305-D62D-43A2-8709-B891A60C43EF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638969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218" y="14217"/>
            <a:ext cx="8145462" cy="815975"/>
          </a:xfrm>
        </p:spPr>
        <p:txBody>
          <a:bodyPr>
            <a:no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ПОСТРЕЛЯЦИОННАЯ, ОБЪЕКТНО-ОРИЕНТИРОВАННАЯ, МНОГОМЕРНАЯ МОДЕЛЬ ДАННЫХ</a:t>
            </a:r>
          </a:p>
        </p:txBody>
      </p:sp>
      <p:sp>
        <p:nvSpPr>
          <p:cNvPr id="15363" name="Text Box 21"/>
          <p:cNvSpPr txBox="1">
            <a:spLocks noChangeArrowheads="1"/>
          </p:cNvSpPr>
          <p:nvPr/>
        </p:nvSpPr>
        <p:spPr bwMode="auto">
          <a:xfrm>
            <a:off x="251520" y="1268760"/>
            <a:ext cx="8640960" cy="48320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Сетевая модель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структура, в которой каждый объект может быть подчинен нескольким объектам.</a:t>
            </a:r>
          </a:p>
          <a:p>
            <a:pPr algn="just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Иерархическая модель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структура, в которой каждый объект может подчиняться только объекту вышестоящего уровня.</a:t>
            </a:r>
          </a:p>
          <a:p>
            <a:pPr algn="just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Реляционная модель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структура данных, в которой каждый объект (таблица-отношение) может быть логически связан с другими объектами модели по равенству значений одинаковых характеристик.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сравнить три вида моделей между собой, то можно отметить следующее: сетевые модели являются более универсальными по  сравнению с иерархическими, т.к. взаимосвязи в большинстве предметных областей имеют сетевой характер.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Реляционная модель наиболее проста и удобна по сравнению с другими моделями и обеспечивает многомерные связи между объектами предметной области. В принципе любая из моделей может быть сведена к реляционной.</a:t>
            </a:r>
          </a:p>
          <a:p>
            <a:pPr algn="just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 данных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(англ.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datastructure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— программная единица, позволяющая хранить и обрабатывать множество однотипных и/или логически связанных данных в вычислительной технике.</a:t>
            </a:r>
          </a:p>
          <a:p>
            <a:pPr algn="just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Атрибут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это характеристика (свойство) объекта, отраженное в названии поля. </a:t>
            </a:r>
            <a:endParaRPr lang="ru-RU" sz="20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6E374-8C2F-4085-86FB-D732BE380EE3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82841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s://fs00.infourok.ru/images/doc/308/307684/img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8325594-7D89-4F7D-AD6F-3D025CF2F63B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7886700" cy="709960"/>
          </a:xfrm>
        </p:spPr>
        <p:txBody>
          <a:bodyPr/>
          <a:lstStyle/>
          <a:p>
            <a:r>
              <a:rPr lang="ru-RU" alt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КОМПЬЮТЕРНЫЙ АНАЛИЗ СИТУАЦИЙ, СОЗДАВАЕМЫЙ СППР</a:t>
            </a:r>
            <a:endParaRPr lang="uk-UA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844824"/>
            <a:ext cx="4866089" cy="3865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5E64BF3-1CB2-4E67-8EAB-8D0DC0E973A8}"/>
              </a:ext>
            </a:extLst>
          </p:cNvPr>
          <p:cNvSpPr txBox="1">
            <a:spLocks/>
          </p:cNvSpPr>
          <p:nvPr/>
        </p:nvSpPr>
        <p:spPr>
          <a:xfrm>
            <a:off x="144016" y="6658372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1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US" alt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фтс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B19"/>
      </a:accent1>
      <a:accent2>
        <a:srgbClr val="FAA61A"/>
      </a:accent2>
      <a:accent3>
        <a:srgbClr val="00A651"/>
      </a:accent3>
      <a:accent4>
        <a:srgbClr val="007B41"/>
      </a:accent4>
      <a:accent5>
        <a:srgbClr val="005826"/>
      </a:accent5>
      <a:accent6>
        <a:srgbClr val="8E8E8E"/>
      </a:accent6>
      <a:hlink>
        <a:srgbClr val="00A651"/>
      </a:hlink>
      <a:folHlink>
        <a:srgbClr val="005826"/>
      </a:folHlink>
    </a:clrScheme>
    <a:fontScheme name="Другая 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F094AF51-F28E-4BCF-8A0D-D709F5685E76}" vid="{8E57BC37-0449-4CB6-9604-F2148B592FA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10918</TotalTime>
  <Words>3290</Words>
  <Application>Microsoft Office PowerPoint</Application>
  <PresentationFormat>Экран (4:3)</PresentationFormat>
  <Paragraphs>296</Paragraphs>
  <Slides>59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5" baseType="lpstr">
      <vt:lpstr>Arial</vt:lpstr>
      <vt:lpstr>Calibri</vt:lpstr>
      <vt:lpstr>Times New Roman</vt:lpstr>
      <vt:lpstr>Wingdings</vt:lpstr>
      <vt:lpstr>Wingdings 2</vt:lpstr>
      <vt:lpstr>Тема1</vt:lpstr>
      <vt:lpstr>Презентация PowerPoint</vt:lpstr>
      <vt:lpstr>Презентация PowerPoint</vt:lpstr>
      <vt:lpstr>СИСТЕМЫ ПОДДЕРЖКИ ПРИНЯТИЯ РЕШЕНИЙ - СППР</vt:lpstr>
      <vt:lpstr>Презентация PowerPoint</vt:lpstr>
      <vt:lpstr>Презентация PowerPoint</vt:lpstr>
      <vt:lpstr>ЧТО СОСТАВЛЯЕТ ОСНОВУ OLTP-МОДЕЛИ</vt:lpstr>
      <vt:lpstr>ПОСТРЕЛЯЦИОННАЯ, ОБЪЕКТНО-ОРИЕНТИРОВАННАЯ, МНОГОМЕРНАЯ МОДЕЛЬ ДАННЫХ</vt:lpstr>
      <vt:lpstr>Презентация PowerPoint</vt:lpstr>
      <vt:lpstr>КОМПЬЮТЕРНЫЙ АНАЛИЗ СИТУАЦИЙ, СОЗДАВАЕМЫЙ СППР</vt:lpstr>
      <vt:lpstr>КЛАССЫ ЗАДАЧ АНАЛИЗА ДАННЫХ</vt:lpstr>
      <vt:lpstr>СОВРЕМЕННЫЕ МЕТОДЫ ХРАНЕНИЯ ИНФОРМАЦИИ</vt:lpstr>
      <vt:lpstr>Презентация PowerPoint</vt:lpstr>
      <vt:lpstr>Презентация PowerPoint</vt:lpstr>
      <vt:lpstr>Презентация PowerPoint</vt:lpstr>
      <vt:lpstr>ОСНОВНЫЕ ТЕРМИНЫ В ОБЛАСТИ БАЗ ДАННЫХ</vt:lpstr>
      <vt:lpstr>Презентация PowerPoint</vt:lpstr>
      <vt:lpstr>ПОСТРЕЛЯЦИОННАЯ, ОБЪЕКТНО-ОРИЕНТИРОВАННАЯ, МНОГОМЕРНАЯ МОДЕЛЬ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СУБД – СИСТЕМЫ УПРАВЛЕНИЯ БАЗАМИ ДАННЫХ</vt:lpstr>
      <vt:lpstr>Презентация PowerPoint</vt:lpstr>
      <vt:lpstr>Презентация PowerPoint</vt:lpstr>
      <vt:lpstr>Презентация PowerPoint</vt:lpstr>
      <vt:lpstr>КОНЦЕПЦИЯ ХРАНИИЩА ДАННЫХ. НАЗНАЧЕНИЕ, ЦЕЛИ И ЗАДАЧИ</vt:lpstr>
      <vt:lpstr>ПОЧЕМУ НЕЛЬЗЯ ИСПОЛЬЗОВАТЬ ТРАДИЦИОННЫЕ БД В ПРОЦЕССЕ ПРИНЯТИЯ РЕШЕНИЙ? </vt:lpstr>
      <vt:lpstr>Презентация PowerPoint</vt:lpstr>
      <vt:lpstr>ХРАНИЛИЩЕ ДАННЫХ</vt:lpstr>
      <vt:lpstr>Презентация PowerPoint</vt:lpstr>
      <vt:lpstr>Архитектуры СППР</vt:lpstr>
      <vt:lpstr>Презентация PowerPoint</vt:lpstr>
      <vt:lpstr>Презентация PowerPoint</vt:lpstr>
      <vt:lpstr>ПРОБЛЕМЫ СОЗДАНИЯ ФИЗИЧЕСКОГО ХД:</vt:lpstr>
      <vt:lpstr>Презентация PowerPoint</vt:lpstr>
      <vt:lpstr>АРХИТЕКТУРА ХД</vt:lpstr>
      <vt:lpstr>СОСТАВ ХД</vt:lpstr>
      <vt:lpstr>ИНФОРМАЦИОННЫЕ ПОТОКИ В ХД</vt:lpstr>
      <vt:lpstr>ЕТL- ПРОЦЕСС  (ЕXTRACTION, ТRANSFORMATION, LOADING) </vt:lpstr>
      <vt:lpstr>СХЕМА ОРГАНИЗАЦИИ ETL </vt:lpstr>
      <vt:lpstr>ПРОЦЕСС ПРЕОБРАЗОВАНИЯ ДАННЫХ В ETL </vt:lpstr>
      <vt:lpstr>ОЧИСТКА ДАННЫХ </vt:lpstr>
      <vt:lpstr>Презентация PowerPoint</vt:lpstr>
      <vt:lpstr>ОLАР-СИСТЕМЫ  МНОГОМЕРНАЯ МОДЕЛЬ ДАННЫХ</vt:lpstr>
      <vt:lpstr>ПОНЯТИЕ И МОДЕЛЬ ДАННЫХ OLAP. СТРУКТУРА OLAP-КУБА.</vt:lpstr>
      <vt:lpstr>Презентация PowerPoint</vt:lpstr>
      <vt:lpstr>ПОНЯТИЕ И МОДЕЛЬ ДАННЫХ OLAP. СТРУКТУРА OLAP-КУБА</vt:lpstr>
      <vt:lpstr>Презентация PowerPoint</vt:lpstr>
      <vt:lpstr>Презентация PowerPoint</vt:lpstr>
      <vt:lpstr>ОПЕРАЦИЯ ВРАЩЕНИЯ (ROTATE) ИЛИ ТРАНСПОНИРОВАНИЯ</vt:lpstr>
      <vt:lpstr>КОНСОЛИДАЦИЯ (DRILL UP)  И ДЕТАЛИЗАЦИЯ (DRILL DOWN)</vt:lpstr>
      <vt:lpstr>OLAP-СЕРВЕРЫ</vt:lpstr>
      <vt:lpstr>Презентация PowerPoint</vt:lpstr>
      <vt:lpstr>MOLAP</vt:lpstr>
      <vt:lpstr>MOLAP – когда использовать?</vt:lpstr>
      <vt:lpstr>ROLAP – СХЕМА «ЗВЕЗДА»</vt:lpstr>
      <vt:lpstr>ROLAP – СХЕМА «СНЕЖИНКА»</vt:lpstr>
      <vt:lpstr>ROLAP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ТЕОРИЯ ЭЛЕКТРИЧЕСКОЙ СВЯЗИ</dc:title>
  <dc:creator>ВН</dc:creator>
  <cp:lastModifiedBy>Maria Burtseva</cp:lastModifiedBy>
  <cp:revision>308</cp:revision>
  <dcterms:created xsi:type="dcterms:W3CDTF">2008-01-08T06:46:21Z</dcterms:created>
  <dcterms:modified xsi:type="dcterms:W3CDTF">2025-05-15T13:03:35Z</dcterms:modified>
</cp:coreProperties>
</file>